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69" r:id="rId8"/>
    <p:sldId id="260" r:id="rId9"/>
    <p:sldId id="270" r:id="rId10"/>
    <p:sldId id="271" r:id="rId11"/>
    <p:sldId id="272" r:id="rId12"/>
    <p:sldId id="273" r:id="rId13"/>
    <p:sldId id="259" r:id="rId14"/>
    <p:sldId id="27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5AC05D-20A1-49B9-A587-889A0D0BEAE0}" type="doc">
      <dgm:prSet loTypeId="urn:microsoft.com/office/officeart/2005/8/layout/bProcess2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6CDC27A-81A5-4BFE-A122-6F17D07DB3DD}">
      <dgm:prSet/>
      <dgm:spPr/>
      <dgm:t>
        <a:bodyPr/>
        <a:lstStyle/>
        <a:p>
          <a:r>
            <a:rPr lang="nl-NL"/>
            <a:t>Voeding, spijsvertering, stofwisseling en uitscheiding van de gezonde mens (GZK-AF2)</a:t>
          </a:r>
          <a:endParaRPr lang="en-US"/>
        </a:p>
      </dgm:t>
    </dgm:pt>
    <dgm:pt modelId="{25DA5468-902A-4518-9610-9ED0DD31F9AA}" type="parTrans" cxnId="{6A4CA2AD-ADFE-445D-BAEC-2F73B4AE7656}">
      <dgm:prSet/>
      <dgm:spPr/>
      <dgm:t>
        <a:bodyPr/>
        <a:lstStyle/>
        <a:p>
          <a:endParaRPr lang="en-US"/>
        </a:p>
      </dgm:t>
    </dgm:pt>
    <dgm:pt modelId="{32F168D6-1932-4219-A5E5-A042D1CD4A59}" type="sibTrans" cxnId="{6A4CA2AD-ADFE-445D-BAEC-2F73B4AE7656}">
      <dgm:prSet/>
      <dgm:spPr/>
      <dgm:t>
        <a:bodyPr/>
        <a:lstStyle/>
        <a:p>
          <a:endParaRPr lang="en-US"/>
        </a:p>
      </dgm:t>
    </dgm:pt>
    <dgm:pt modelId="{7F7F5A7D-AA91-4E43-87EF-C7AFC8429B8C}">
      <dgm:prSet/>
      <dgm:spPr/>
      <dgm:t>
        <a:bodyPr/>
        <a:lstStyle/>
        <a:p>
          <a:r>
            <a:rPr lang="nl-NL"/>
            <a:t>de pathologie hierbij (GZK-PATH2)</a:t>
          </a:r>
          <a:endParaRPr lang="en-US"/>
        </a:p>
      </dgm:t>
    </dgm:pt>
    <dgm:pt modelId="{E51AD8CA-BBF4-4942-A373-59810CF2F591}" type="parTrans" cxnId="{C7089676-DE51-45AD-AEBF-8411AAB0FBF4}">
      <dgm:prSet/>
      <dgm:spPr/>
      <dgm:t>
        <a:bodyPr/>
        <a:lstStyle/>
        <a:p>
          <a:endParaRPr lang="en-US"/>
        </a:p>
      </dgm:t>
    </dgm:pt>
    <dgm:pt modelId="{99BC820D-58AF-452C-AEBD-E4DBF32D7110}" type="sibTrans" cxnId="{C7089676-DE51-45AD-AEBF-8411AAB0FBF4}">
      <dgm:prSet/>
      <dgm:spPr/>
      <dgm:t>
        <a:bodyPr/>
        <a:lstStyle/>
        <a:p>
          <a:endParaRPr lang="en-US"/>
        </a:p>
      </dgm:t>
    </dgm:pt>
    <dgm:pt modelId="{3DD494A6-785B-4F96-BA3D-D346FA6B0E43}" type="pres">
      <dgm:prSet presAssocID="{485AC05D-20A1-49B9-A587-889A0D0BEAE0}" presName="diagram" presStyleCnt="0">
        <dgm:presLayoutVars>
          <dgm:dir/>
          <dgm:resizeHandles/>
        </dgm:presLayoutVars>
      </dgm:prSet>
      <dgm:spPr/>
    </dgm:pt>
    <dgm:pt modelId="{2146011E-7649-44D9-87A3-F793D502B1BA}" type="pres">
      <dgm:prSet presAssocID="{46CDC27A-81A5-4BFE-A122-6F17D07DB3DD}" presName="firstNode" presStyleLbl="node1" presStyleIdx="0" presStyleCnt="2">
        <dgm:presLayoutVars>
          <dgm:bulletEnabled val="1"/>
        </dgm:presLayoutVars>
      </dgm:prSet>
      <dgm:spPr/>
    </dgm:pt>
    <dgm:pt modelId="{D093ED2E-0C34-41C4-8BAC-BC32F7B52D48}" type="pres">
      <dgm:prSet presAssocID="{32F168D6-1932-4219-A5E5-A042D1CD4A59}" presName="sibTrans" presStyleLbl="sibTrans2D1" presStyleIdx="0" presStyleCnt="1"/>
      <dgm:spPr/>
    </dgm:pt>
    <dgm:pt modelId="{0E5EC0FE-318B-404F-8647-EE6931E96C15}" type="pres">
      <dgm:prSet presAssocID="{7F7F5A7D-AA91-4E43-87EF-C7AFC8429B8C}" presName="lastNode" presStyleLbl="node1" presStyleIdx="1" presStyleCnt="2">
        <dgm:presLayoutVars>
          <dgm:bulletEnabled val="1"/>
        </dgm:presLayoutVars>
      </dgm:prSet>
      <dgm:spPr/>
    </dgm:pt>
  </dgm:ptLst>
  <dgm:cxnLst>
    <dgm:cxn modelId="{3F74D460-054F-4002-A1E1-71BE5BA40B50}" type="presOf" srcId="{485AC05D-20A1-49B9-A587-889A0D0BEAE0}" destId="{3DD494A6-785B-4F96-BA3D-D346FA6B0E43}" srcOrd="0" destOrd="0" presId="urn:microsoft.com/office/officeart/2005/8/layout/bProcess2"/>
    <dgm:cxn modelId="{7FAF036B-305C-403B-A46F-C283F77DE27E}" type="presOf" srcId="{46CDC27A-81A5-4BFE-A122-6F17D07DB3DD}" destId="{2146011E-7649-44D9-87A3-F793D502B1BA}" srcOrd="0" destOrd="0" presId="urn:microsoft.com/office/officeart/2005/8/layout/bProcess2"/>
    <dgm:cxn modelId="{C7089676-DE51-45AD-AEBF-8411AAB0FBF4}" srcId="{485AC05D-20A1-49B9-A587-889A0D0BEAE0}" destId="{7F7F5A7D-AA91-4E43-87EF-C7AFC8429B8C}" srcOrd="1" destOrd="0" parTransId="{E51AD8CA-BBF4-4942-A373-59810CF2F591}" sibTransId="{99BC820D-58AF-452C-AEBD-E4DBF32D7110}"/>
    <dgm:cxn modelId="{6A4CA2AD-ADFE-445D-BAEC-2F73B4AE7656}" srcId="{485AC05D-20A1-49B9-A587-889A0D0BEAE0}" destId="{46CDC27A-81A5-4BFE-A122-6F17D07DB3DD}" srcOrd="0" destOrd="0" parTransId="{25DA5468-902A-4518-9610-9ED0DD31F9AA}" sibTransId="{32F168D6-1932-4219-A5E5-A042D1CD4A59}"/>
    <dgm:cxn modelId="{980AE6B5-3AD9-4BBA-BD5A-95B3B3367B04}" type="presOf" srcId="{32F168D6-1932-4219-A5E5-A042D1CD4A59}" destId="{D093ED2E-0C34-41C4-8BAC-BC32F7B52D48}" srcOrd="0" destOrd="0" presId="urn:microsoft.com/office/officeart/2005/8/layout/bProcess2"/>
    <dgm:cxn modelId="{0153ECE1-7256-444F-B505-3372BF58EEF8}" type="presOf" srcId="{7F7F5A7D-AA91-4E43-87EF-C7AFC8429B8C}" destId="{0E5EC0FE-318B-404F-8647-EE6931E96C15}" srcOrd="0" destOrd="0" presId="urn:microsoft.com/office/officeart/2005/8/layout/bProcess2"/>
    <dgm:cxn modelId="{1E1D9462-F18B-4292-AB88-63DD46E977A7}" type="presParOf" srcId="{3DD494A6-785B-4F96-BA3D-D346FA6B0E43}" destId="{2146011E-7649-44D9-87A3-F793D502B1BA}" srcOrd="0" destOrd="0" presId="urn:microsoft.com/office/officeart/2005/8/layout/bProcess2"/>
    <dgm:cxn modelId="{CABB9D5A-35D3-40E3-AD10-D1925FFE3044}" type="presParOf" srcId="{3DD494A6-785B-4F96-BA3D-D346FA6B0E43}" destId="{D093ED2E-0C34-41C4-8BAC-BC32F7B52D48}" srcOrd="1" destOrd="0" presId="urn:microsoft.com/office/officeart/2005/8/layout/bProcess2"/>
    <dgm:cxn modelId="{1F120477-09E1-4F62-84CD-D2C7D20E81A6}" type="presParOf" srcId="{3DD494A6-785B-4F96-BA3D-D346FA6B0E43}" destId="{0E5EC0FE-318B-404F-8647-EE6931E96C15}" srcOrd="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307A17-05FC-4658-8236-CD3897CEC7CC}" type="doc">
      <dgm:prSet loTypeId="urn:microsoft.com/office/officeart/2016/7/layout/RepeatingBendingProcessNew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2B4621D-26C7-47BF-8460-BAE0E6B884C9}">
      <dgm:prSet/>
      <dgm:spPr/>
      <dgm:t>
        <a:bodyPr/>
        <a:lstStyle/>
        <a:p>
          <a:r>
            <a:rPr lang="nl-NL"/>
            <a:t>Boek: Theorieboek persoonlijke verzorging Mz, bladzijde 149 tot en met 154</a:t>
          </a:r>
          <a:endParaRPr lang="en-US"/>
        </a:p>
      </dgm:t>
    </dgm:pt>
    <dgm:pt modelId="{042391BE-DD0B-4C3D-AE05-E9E021C1CF73}" type="parTrans" cxnId="{EB9C52F6-1879-4891-83CB-73480F1415CD}">
      <dgm:prSet/>
      <dgm:spPr/>
      <dgm:t>
        <a:bodyPr/>
        <a:lstStyle/>
        <a:p>
          <a:endParaRPr lang="en-US"/>
        </a:p>
      </dgm:t>
    </dgm:pt>
    <dgm:pt modelId="{3CDE3929-04EA-4BB2-87C9-5747D6F55FFB}" type="sibTrans" cxnId="{EB9C52F6-1879-4891-83CB-73480F1415CD}">
      <dgm:prSet/>
      <dgm:spPr/>
      <dgm:t>
        <a:bodyPr/>
        <a:lstStyle/>
        <a:p>
          <a:endParaRPr lang="en-US"/>
        </a:p>
      </dgm:t>
    </dgm:pt>
    <dgm:pt modelId="{FF4C5E33-52D6-448B-AE1E-D9A905E26289}">
      <dgm:prSet/>
      <dgm:spPr/>
      <dgm:t>
        <a:bodyPr/>
        <a:lstStyle/>
        <a:p>
          <a:r>
            <a:rPr lang="nl-NL"/>
            <a:t>Betekenis voeding</a:t>
          </a:r>
          <a:endParaRPr lang="en-US"/>
        </a:p>
      </dgm:t>
    </dgm:pt>
    <dgm:pt modelId="{7CF3AE0E-54DC-4E91-A326-F29D46C76805}" type="parTrans" cxnId="{D79082A6-F973-4350-9A08-20756901EFA6}">
      <dgm:prSet/>
      <dgm:spPr/>
      <dgm:t>
        <a:bodyPr/>
        <a:lstStyle/>
        <a:p>
          <a:endParaRPr lang="en-US"/>
        </a:p>
      </dgm:t>
    </dgm:pt>
    <dgm:pt modelId="{C6202C5D-92F8-444C-83DF-968BD1D9632B}" type="sibTrans" cxnId="{D79082A6-F973-4350-9A08-20756901EFA6}">
      <dgm:prSet/>
      <dgm:spPr/>
      <dgm:t>
        <a:bodyPr/>
        <a:lstStyle/>
        <a:p>
          <a:endParaRPr lang="en-US"/>
        </a:p>
      </dgm:t>
    </dgm:pt>
    <dgm:pt modelId="{08BB1170-D896-45B4-BEF6-F90D4CA85466}">
      <dgm:prSet/>
      <dgm:spPr/>
      <dgm:t>
        <a:bodyPr/>
        <a:lstStyle/>
        <a:p>
          <a:r>
            <a:rPr lang="en-US" dirty="0" err="1"/>
            <a:t>Schijf</a:t>
          </a:r>
          <a:r>
            <a:rPr lang="en-US" baseline="0" dirty="0"/>
            <a:t> van </a:t>
          </a:r>
          <a:r>
            <a:rPr lang="en-US" baseline="0" dirty="0" err="1"/>
            <a:t>Vijf</a:t>
          </a:r>
          <a:endParaRPr lang="en-US" dirty="0"/>
        </a:p>
      </dgm:t>
    </dgm:pt>
    <dgm:pt modelId="{E403EB4D-8CC2-4D9F-86C5-6597203FB1AE}" type="parTrans" cxnId="{DB229DE0-5DD3-44BB-BDE5-AD58D01E0F36}">
      <dgm:prSet/>
      <dgm:spPr/>
      <dgm:t>
        <a:bodyPr/>
        <a:lstStyle/>
        <a:p>
          <a:endParaRPr lang="en-US"/>
        </a:p>
      </dgm:t>
    </dgm:pt>
    <dgm:pt modelId="{32E73242-F516-494A-9AE6-A790CC9763E5}" type="sibTrans" cxnId="{DB229DE0-5DD3-44BB-BDE5-AD58D01E0F36}">
      <dgm:prSet/>
      <dgm:spPr/>
      <dgm:t>
        <a:bodyPr/>
        <a:lstStyle/>
        <a:p>
          <a:endParaRPr lang="en-US"/>
        </a:p>
      </dgm:t>
    </dgm:pt>
    <dgm:pt modelId="{8B16F27A-9AA1-4A44-9890-3E6B49F8C24A}">
      <dgm:prSet/>
      <dgm:spPr/>
      <dgm:t>
        <a:bodyPr/>
        <a:lstStyle/>
        <a:p>
          <a:r>
            <a:rPr lang="nl-NL" dirty="0"/>
            <a:t>Voedingsstoffen</a:t>
          </a:r>
          <a:endParaRPr lang="en-US" dirty="0"/>
        </a:p>
      </dgm:t>
    </dgm:pt>
    <dgm:pt modelId="{A852936A-FE0B-4684-9407-03BD6DC68F6E}" type="parTrans" cxnId="{B1F22E9E-5C72-45BD-BB56-8190A9CAF9DB}">
      <dgm:prSet/>
      <dgm:spPr/>
      <dgm:t>
        <a:bodyPr/>
        <a:lstStyle/>
        <a:p>
          <a:endParaRPr lang="en-US"/>
        </a:p>
      </dgm:t>
    </dgm:pt>
    <dgm:pt modelId="{B43C0918-2241-4369-924F-094552E1045F}" type="sibTrans" cxnId="{B1F22E9E-5C72-45BD-BB56-8190A9CAF9DB}">
      <dgm:prSet/>
      <dgm:spPr/>
      <dgm:t>
        <a:bodyPr/>
        <a:lstStyle/>
        <a:p>
          <a:endParaRPr lang="en-US"/>
        </a:p>
      </dgm:t>
    </dgm:pt>
    <dgm:pt modelId="{0CB3BD23-AE45-4BBE-904D-14A29F39720E}">
      <dgm:prSet/>
      <dgm:spPr/>
      <dgm:t>
        <a:bodyPr/>
        <a:lstStyle/>
        <a:p>
          <a:r>
            <a:rPr lang="nl-NL" dirty="0"/>
            <a:t>Opdracht voeding</a:t>
          </a:r>
        </a:p>
        <a:p>
          <a:r>
            <a:rPr lang="en-US" dirty="0" err="1"/>
            <a:t>Werkboekopdrachten</a:t>
          </a:r>
          <a:endParaRPr lang="en-US" dirty="0"/>
        </a:p>
      </dgm:t>
    </dgm:pt>
    <dgm:pt modelId="{0194C105-CAEA-4B83-AB0E-ACDDB00E09F1}" type="parTrans" cxnId="{59D81498-E664-4D4B-A847-F2AF5F16D400}">
      <dgm:prSet/>
      <dgm:spPr/>
      <dgm:t>
        <a:bodyPr/>
        <a:lstStyle/>
        <a:p>
          <a:endParaRPr lang="en-US"/>
        </a:p>
      </dgm:t>
    </dgm:pt>
    <dgm:pt modelId="{C3016EAC-5CF8-473B-8470-3D79CEBDF7BC}" type="sibTrans" cxnId="{59D81498-E664-4D4B-A847-F2AF5F16D400}">
      <dgm:prSet/>
      <dgm:spPr/>
      <dgm:t>
        <a:bodyPr/>
        <a:lstStyle/>
        <a:p>
          <a:endParaRPr lang="en-US"/>
        </a:p>
      </dgm:t>
    </dgm:pt>
    <dgm:pt modelId="{90B9C17D-978C-4FB6-8322-3067F0706E6A}">
      <dgm:prSet/>
      <dgm:spPr/>
      <dgm:t>
        <a:bodyPr/>
        <a:lstStyle/>
        <a:p>
          <a:r>
            <a:rPr lang="en-US" dirty="0" err="1"/>
            <a:t>Huiswerk</a:t>
          </a:r>
          <a:endParaRPr lang="en-US" dirty="0"/>
        </a:p>
      </dgm:t>
    </dgm:pt>
    <dgm:pt modelId="{AFA974C5-0899-4146-BC13-6383F1312527}" type="parTrans" cxnId="{5FC1624B-C44B-4C17-BB95-448CD76BDEE1}">
      <dgm:prSet/>
      <dgm:spPr/>
      <dgm:t>
        <a:bodyPr/>
        <a:lstStyle/>
        <a:p>
          <a:endParaRPr lang="en-US"/>
        </a:p>
      </dgm:t>
    </dgm:pt>
    <dgm:pt modelId="{160A34EA-0493-404A-A780-A54F04BE1FBD}" type="sibTrans" cxnId="{5FC1624B-C44B-4C17-BB95-448CD76BDEE1}">
      <dgm:prSet/>
      <dgm:spPr/>
      <dgm:t>
        <a:bodyPr/>
        <a:lstStyle/>
        <a:p>
          <a:endParaRPr lang="en-US"/>
        </a:p>
      </dgm:t>
    </dgm:pt>
    <dgm:pt modelId="{07FEF94B-17E4-42CA-896A-091879D7F538}" type="pres">
      <dgm:prSet presAssocID="{FC307A17-05FC-4658-8236-CD3897CEC7CC}" presName="Name0" presStyleCnt="0">
        <dgm:presLayoutVars>
          <dgm:dir/>
          <dgm:resizeHandles val="exact"/>
        </dgm:presLayoutVars>
      </dgm:prSet>
      <dgm:spPr/>
    </dgm:pt>
    <dgm:pt modelId="{8B695C5F-809B-42E1-847F-193D631653FB}" type="pres">
      <dgm:prSet presAssocID="{E2B4621D-26C7-47BF-8460-BAE0E6B884C9}" presName="node" presStyleLbl="node1" presStyleIdx="0" presStyleCnt="6">
        <dgm:presLayoutVars>
          <dgm:bulletEnabled val="1"/>
        </dgm:presLayoutVars>
      </dgm:prSet>
      <dgm:spPr/>
    </dgm:pt>
    <dgm:pt modelId="{D96841AA-E010-4FAE-AFCC-B068C994F72B}" type="pres">
      <dgm:prSet presAssocID="{3CDE3929-04EA-4BB2-87C9-5747D6F55FFB}" presName="sibTrans" presStyleLbl="sibTrans1D1" presStyleIdx="0" presStyleCnt="5"/>
      <dgm:spPr/>
    </dgm:pt>
    <dgm:pt modelId="{EE2D1601-4F2B-44AC-91E6-50C38D6A1BA7}" type="pres">
      <dgm:prSet presAssocID="{3CDE3929-04EA-4BB2-87C9-5747D6F55FFB}" presName="connectorText" presStyleLbl="sibTrans1D1" presStyleIdx="0" presStyleCnt="5"/>
      <dgm:spPr/>
    </dgm:pt>
    <dgm:pt modelId="{737ABE5F-6127-47B7-8B8F-BEBD402778FE}" type="pres">
      <dgm:prSet presAssocID="{FF4C5E33-52D6-448B-AE1E-D9A905E26289}" presName="node" presStyleLbl="node1" presStyleIdx="1" presStyleCnt="6">
        <dgm:presLayoutVars>
          <dgm:bulletEnabled val="1"/>
        </dgm:presLayoutVars>
      </dgm:prSet>
      <dgm:spPr/>
    </dgm:pt>
    <dgm:pt modelId="{2163965A-74C1-4229-9A5F-57EDC01EEB52}" type="pres">
      <dgm:prSet presAssocID="{C6202C5D-92F8-444C-83DF-968BD1D9632B}" presName="sibTrans" presStyleLbl="sibTrans1D1" presStyleIdx="1" presStyleCnt="5"/>
      <dgm:spPr/>
    </dgm:pt>
    <dgm:pt modelId="{172387A0-D940-4D74-981A-3F05D4C29536}" type="pres">
      <dgm:prSet presAssocID="{C6202C5D-92F8-444C-83DF-968BD1D9632B}" presName="connectorText" presStyleLbl="sibTrans1D1" presStyleIdx="1" presStyleCnt="5"/>
      <dgm:spPr/>
    </dgm:pt>
    <dgm:pt modelId="{C9347F61-237C-48A9-B3B3-0C58ECCA54CD}" type="pres">
      <dgm:prSet presAssocID="{08BB1170-D896-45B4-BEF6-F90D4CA85466}" presName="node" presStyleLbl="node1" presStyleIdx="2" presStyleCnt="6">
        <dgm:presLayoutVars>
          <dgm:bulletEnabled val="1"/>
        </dgm:presLayoutVars>
      </dgm:prSet>
      <dgm:spPr/>
    </dgm:pt>
    <dgm:pt modelId="{D9F84EDB-203A-4474-8352-706364BC77A2}" type="pres">
      <dgm:prSet presAssocID="{32E73242-F516-494A-9AE6-A790CC9763E5}" presName="sibTrans" presStyleLbl="sibTrans1D1" presStyleIdx="2" presStyleCnt="5"/>
      <dgm:spPr/>
    </dgm:pt>
    <dgm:pt modelId="{ED4B565D-3CF6-46E1-A2BA-F050DE7297BC}" type="pres">
      <dgm:prSet presAssocID="{32E73242-F516-494A-9AE6-A790CC9763E5}" presName="connectorText" presStyleLbl="sibTrans1D1" presStyleIdx="2" presStyleCnt="5"/>
      <dgm:spPr/>
    </dgm:pt>
    <dgm:pt modelId="{DA8E5520-6DE2-4C40-8CD5-E0ADBAC66C65}" type="pres">
      <dgm:prSet presAssocID="{8B16F27A-9AA1-4A44-9890-3E6B49F8C24A}" presName="node" presStyleLbl="node1" presStyleIdx="3" presStyleCnt="6">
        <dgm:presLayoutVars>
          <dgm:bulletEnabled val="1"/>
        </dgm:presLayoutVars>
      </dgm:prSet>
      <dgm:spPr/>
    </dgm:pt>
    <dgm:pt modelId="{133FEF4A-E490-419B-B605-FB7D65F46EA3}" type="pres">
      <dgm:prSet presAssocID="{B43C0918-2241-4369-924F-094552E1045F}" presName="sibTrans" presStyleLbl="sibTrans1D1" presStyleIdx="3" presStyleCnt="5"/>
      <dgm:spPr/>
    </dgm:pt>
    <dgm:pt modelId="{FED3E050-E628-4D50-8A8D-87D09792A65A}" type="pres">
      <dgm:prSet presAssocID="{B43C0918-2241-4369-924F-094552E1045F}" presName="connectorText" presStyleLbl="sibTrans1D1" presStyleIdx="3" presStyleCnt="5"/>
      <dgm:spPr/>
    </dgm:pt>
    <dgm:pt modelId="{FEDE2B46-4667-4ABE-8EBE-9C58625CC264}" type="pres">
      <dgm:prSet presAssocID="{0CB3BD23-AE45-4BBE-904D-14A29F39720E}" presName="node" presStyleLbl="node1" presStyleIdx="4" presStyleCnt="6">
        <dgm:presLayoutVars>
          <dgm:bulletEnabled val="1"/>
        </dgm:presLayoutVars>
      </dgm:prSet>
      <dgm:spPr/>
    </dgm:pt>
    <dgm:pt modelId="{6D3F330E-98B3-456B-8D00-716EC40BDDC6}" type="pres">
      <dgm:prSet presAssocID="{C3016EAC-5CF8-473B-8470-3D79CEBDF7BC}" presName="sibTrans" presStyleLbl="sibTrans1D1" presStyleIdx="4" presStyleCnt="5"/>
      <dgm:spPr/>
    </dgm:pt>
    <dgm:pt modelId="{41E82F82-0066-4028-A6D1-146A7095CD53}" type="pres">
      <dgm:prSet presAssocID="{C3016EAC-5CF8-473B-8470-3D79CEBDF7BC}" presName="connectorText" presStyleLbl="sibTrans1D1" presStyleIdx="4" presStyleCnt="5"/>
      <dgm:spPr/>
    </dgm:pt>
    <dgm:pt modelId="{9998BEF2-0AC7-4442-8B65-8E336CA09BD1}" type="pres">
      <dgm:prSet presAssocID="{90B9C17D-978C-4FB6-8322-3067F0706E6A}" presName="node" presStyleLbl="node1" presStyleIdx="5" presStyleCnt="6">
        <dgm:presLayoutVars>
          <dgm:bulletEnabled val="1"/>
        </dgm:presLayoutVars>
      </dgm:prSet>
      <dgm:spPr/>
    </dgm:pt>
  </dgm:ptLst>
  <dgm:cxnLst>
    <dgm:cxn modelId="{6034A40C-F0A0-4831-84C4-A9C07E5D1F29}" type="presOf" srcId="{C3016EAC-5CF8-473B-8470-3D79CEBDF7BC}" destId="{6D3F330E-98B3-456B-8D00-716EC40BDDC6}" srcOrd="0" destOrd="0" presId="urn:microsoft.com/office/officeart/2016/7/layout/RepeatingBendingProcessNew"/>
    <dgm:cxn modelId="{13311E13-6EDA-41D9-8232-F2E01DF71498}" type="presOf" srcId="{C6202C5D-92F8-444C-83DF-968BD1D9632B}" destId="{2163965A-74C1-4229-9A5F-57EDC01EEB52}" srcOrd="0" destOrd="0" presId="urn:microsoft.com/office/officeart/2016/7/layout/RepeatingBendingProcessNew"/>
    <dgm:cxn modelId="{BC524A1B-590A-4D11-B814-C5BC36C2086B}" type="presOf" srcId="{C6202C5D-92F8-444C-83DF-968BD1D9632B}" destId="{172387A0-D940-4D74-981A-3F05D4C29536}" srcOrd="1" destOrd="0" presId="urn:microsoft.com/office/officeart/2016/7/layout/RepeatingBendingProcessNew"/>
    <dgm:cxn modelId="{F81EE62D-E193-453C-A009-8DD505BFA57E}" type="presOf" srcId="{FC307A17-05FC-4658-8236-CD3897CEC7CC}" destId="{07FEF94B-17E4-42CA-896A-091879D7F538}" srcOrd="0" destOrd="0" presId="urn:microsoft.com/office/officeart/2016/7/layout/RepeatingBendingProcessNew"/>
    <dgm:cxn modelId="{03E4C02E-9ABD-4249-A88E-47E3E891C6E8}" type="presOf" srcId="{08BB1170-D896-45B4-BEF6-F90D4CA85466}" destId="{C9347F61-237C-48A9-B3B3-0C58ECCA54CD}" srcOrd="0" destOrd="0" presId="urn:microsoft.com/office/officeart/2016/7/layout/RepeatingBendingProcessNew"/>
    <dgm:cxn modelId="{446C485E-7418-44FE-A102-E456B299CBFA}" type="presOf" srcId="{32E73242-F516-494A-9AE6-A790CC9763E5}" destId="{ED4B565D-3CF6-46E1-A2BA-F050DE7297BC}" srcOrd="1" destOrd="0" presId="urn:microsoft.com/office/officeart/2016/7/layout/RepeatingBendingProcessNew"/>
    <dgm:cxn modelId="{89B5395F-4D30-475B-9095-D0FBC9E7C2B5}" type="presOf" srcId="{3CDE3929-04EA-4BB2-87C9-5747D6F55FFB}" destId="{EE2D1601-4F2B-44AC-91E6-50C38D6A1BA7}" srcOrd="1" destOrd="0" presId="urn:microsoft.com/office/officeart/2016/7/layout/RepeatingBendingProcessNew"/>
    <dgm:cxn modelId="{C670B068-D378-4818-A26E-727232B7E56D}" type="presOf" srcId="{B43C0918-2241-4369-924F-094552E1045F}" destId="{133FEF4A-E490-419B-B605-FB7D65F46EA3}" srcOrd="0" destOrd="0" presId="urn:microsoft.com/office/officeart/2016/7/layout/RepeatingBendingProcessNew"/>
    <dgm:cxn modelId="{56F8EB49-4AF5-466E-8419-3A5C80A9F91C}" type="presOf" srcId="{3CDE3929-04EA-4BB2-87C9-5747D6F55FFB}" destId="{D96841AA-E010-4FAE-AFCC-B068C994F72B}" srcOrd="0" destOrd="0" presId="urn:microsoft.com/office/officeart/2016/7/layout/RepeatingBendingProcessNew"/>
    <dgm:cxn modelId="{5FC1624B-C44B-4C17-BB95-448CD76BDEE1}" srcId="{FC307A17-05FC-4658-8236-CD3897CEC7CC}" destId="{90B9C17D-978C-4FB6-8322-3067F0706E6A}" srcOrd="5" destOrd="0" parTransId="{AFA974C5-0899-4146-BC13-6383F1312527}" sibTransId="{160A34EA-0493-404A-A780-A54F04BE1FBD}"/>
    <dgm:cxn modelId="{8652F46D-6AD7-4841-B5A0-99D8B872FE8A}" type="presOf" srcId="{E2B4621D-26C7-47BF-8460-BAE0E6B884C9}" destId="{8B695C5F-809B-42E1-847F-193D631653FB}" srcOrd="0" destOrd="0" presId="urn:microsoft.com/office/officeart/2016/7/layout/RepeatingBendingProcessNew"/>
    <dgm:cxn modelId="{FE3A5D81-28D0-4AAA-922A-163AD1ACF962}" type="presOf" srcId="{90B9C17D-978C-4FB6-8322-3067F0706E6A}" destId="{9998BEF2-0AC7-4442-8B65-8E336CA09BD1}" srcOrd="0" destOrd="0" presId="urn:microsoft.com/office/officeart/2016/7/layout/RepeatingBendingProcessNew"/>
    <dgm:cxn modelId="{DBA77783-1B5F-46FB-A027-7A5F08FDEAF2}" type="presOf" srcId="{C3016EAC-5CF8-473B-8470-3D79CEBDF7BC}" destId="{41E82F82-0066-4028-A6D1-146A7095CD53}" srcOrd="1" destOrd="0" presId="urn:microsoft.com/office/officeart/2016/7/layout/RepeatingBendingProcessNew"/>
    <dgm:cxn modelId="{36078596-15EC-4768-891B-2694F11DC5EB}" type="presOf" srcId="{0CB3BD23-AE45-4BBE-904D-14A29F39720E}" destId="{FEDE2B46-4667-4ABE-8EBE-9C58625CC264}" srcOrd="0" destOrd="0" presId="urn:microsoft.com/office/officeart/2016/7/layout/RepeatingBendingProcessNew"/>
    <dgm:cxn modelId="{59D81498-E664-4D4B-A847-F2AF5F16D400}" srcId="{FC307A17-05FC-4658-8236-CD3897CEC7CC}" destId="{0CB3BD23-AE45-4BBE-904D-14A29F39720E}" srcOrd="4" destOrd="0" parTransId="{0194C105-CAEA-4B83-AB0E-ACDDB00E09F1}" sibTransId="{C3016EAC-5CF8-473B-8470-3D79CEBDF7BC}"/>
    <dgm:cxn modelId="{B1F22E9E-5C72-45BD-BB56-8190A9CAF9DB}" srcId="{FC307A17-05FC-4658-8236-CD3897CEC7CC}" destId="{8B16F27A-9AA1-4A44-9890-3E6B49F8C24A}" srcOrd="3" destOrd="0" parTransId="{A852936A-FE0B-4684-9407-03BD6DC68F6E}" sibTransId="{B43C0918-2241-4369-924F-094552E1045F}"/>
    <dgm:cxn modelId="{D79082A6-F973-4350-9A08-20756901EFA6}" srcId="{FC307A17-05FC-4658-8236-CD3897CEC7CC}" destId="{FF4C5E33-52D6-448B-AE1E-D9A905E26289}" srcOrd="1" destOrd="0" parTransId="{7CF3AE0E-54DC-4E91-A326-F29D46C76805}" sibTransId="{C6202C5D-92F8-444C-83DF-968BD1D9632B}"/>
    <dgm:cxn modelId="{834407B2-68FB-4362-954D-213CE47AC3AC}" type="presOf" srcId="{B43C0918-2241-4369-924F-094552E1045F}" destId="{FED3E050-E628-4D50-8A8D-87D09792A65A}" srcOrd="1" destOrd="0" presId="urn:microsoft.com/office/officeart/2016/7/layout/RepeatingBendingProcessNew"/>
    <dgm:cxn modelId="{98FAD7D5-5E3A-417D-A822-216D4705E040}" type="presOf" srcId="{8B16F27A-9AA1-4A44-9890-3E6B49F8C24A}" destId="{DA8E5520-6DE2-4C40-8CD5-E0ADBAC66C65}" srcOrd="0" destOrd="0" presId="urn:microsoft.com/office/officeart/2016/7/layout/RepeatingBendingProcessNew"/>
    <dgm:cxn modelId="{DB229DE0-5DD3-44BB-BDE5-AD58D01E0F36}" srcId="{FC307A17-05FC-4658-8236-CD3897CEC7CC}" destId="{08BB1170-D896-45B4-BEF6-F90D4CA85466}" srcOrd="2" destOrd="0" parTransId="{E403EB4D-8CC2-4D9F-86C5-6597203FB1AE}" sibTransId="{32E73242-F516-494A-9AE6-A790CC9763E5}"/>
    <dgm:cxn modelId="{A687BEE1-558C-41BB-B9C4-19AF76335319}" type="presOf" srcId="{32E73242-F516-494A-9AE6-A790CC9763E5}" destId="{D9F84EDB-203A-4474-8352-706364BC77A2}" srcOrd="0" destOrd="0" presId="urn:microsoft.com/office/officeart/2016/7/layout/RepeatingBendingProcessNew"/>
    <dgm:cxn modelId="{5EC201EB-A98E-446E-8742-D306B01898BE}" type="presOf" srcId="{FF4C5E33-52D6-448B-AE1E-D9A905E26289}" destId="{737ABE5F-6127-47B7-8B8F-BEBD402778FE}" srcOrd="0" destOrd="0" presId="urn:microsoft.com/office/officeart/2016/7/layout/RepeatingBendingProcessNew"/>
    <dgm:cxn modelId="{EB9C52F6-1879-4891-83CB-73480F1415CD}" srcId="{FC307A17-05FC-4658-8236-CD3897CEC7CC}" destId="{E2B4621D-26C7-47BF-8460-BAE0E6B884C9}" srcOrd="0" destOrd="0" parTransId="{042391BE-DD0B-4C3D-AE05-E9E021C1CF73}" sibTransId="{3CDE3929-04EA-4BB2-87C9-5747D6F55FFB}"/>
    <dgm:cxn modelId="{75B8266D-C1F3-4BB0-B95C-3BBDB61531F4}" type="presParOf" srcId="{07FEF94B-17E4-42CA-896A-091879D7F538}" destId="{8B695C5F-809B-42E1-847F-193D631653FB}" srcOrd="0" destOrd="0" presId="urn:microsoft.com/office/officeart/2016/7/layout/RepeatingBendingProcessNew"/>
    <dgm:cxn modelId="{C5D89B9B-4F73-49F5-BA17-5E2593CBC29A}" type="presParOf" srcId="{07FEF94B-17E4-42CA-896A-091879D7F538}" destId="{D96841AA-E010-4FAE-AFCC-B068C994F72B}" srcOrd="1" destOrd="0" presId="urn:microsoft.com/office/officeart/2016/7/layout/RepeatingBendingProcessNew"/>
    <dgm:cxn modelId="{A0B980CE-E15B-4FF7-BBF7-7D97682308EA}" type="presParOf" srcId="{D96841AA-E010-4FAE-AFCC-B068C994F72B}" destId="{EE2D1601-4F2B-44AC-91E6-50C38D6A1BA7}" srcOrd="0" destOrd="0" presId="urn:microsoft.com/office/officeart/2016/7/layout/RepeatingBendingProcessNew"/>
    <dgm:cxn modelId="{2F3F14B5-F7FD-4C63-A5AC-79BF9EF056EE}" type="presParOf" srcId="{07FEF94B-17E4-42CA-896A-091879D7F538}" destId="{737ABE5F-6127-47B7-8B8F-BEBD402778FE}" srcOrd="2" destOrd="0" presId="urn:microsoft.com/office/officeart/2016/7/layout/RepeatingBendingProcessNew"/>
    <dgm:cxn modelId="{BA6EC76F-6CFC-421D-8613-E4CC2A56C428}" type="presParOf" srcId="{07FEF94B-17E4-42CA-896A-091879D7F538}" destId="{2163965A-74C1-4229-9A5F-57EDC01EEB52}" srcOrd="3" destOrd="0" presId="urn:microsoft.com/office/officeart/2016/7/layout/RepeatingBendingProcessNew"/>
    <dgm:cxn modelId="{55738746-9F54-4D36-8640-CFECE1FA16E3}" type="presParOf" srcId="{2163965A-74C1-4229-9A5F-57EDC01EEB52}" destId="{172387A0-D940-4D74-981A-3F05D4C29536}" srcOrd="0" destOrd="0" presId="urn:microsoft.com/office/officeart/2016/7/layout/RepeatingBendingProcessNew"/>
    <dgm:cxn modelId="{FCF1ACE0-870B-43DB-A872-C8FE5431FD2F}" type="presParOf" srcId="{07FEF94B-17E4-42CA-896A-091879D7F538}" destId="{C9347F61-237C-48A9-B3B3-0C58ECCA54CD}" srcOrd="4" destOrd="0" presId="urn:microsoft.com/office/officeart/2016/7/layout/RepeatingBendingProcessNew"/>
    <dgm:cxn modelId="{2291500E-8D96-4568-985C-D446EA7705DA}" type="presParOf" srcId="{07FEF94B-17E4-42CA-896A-091879D7F538}" destId="{D9F84EDB-203A-4474-8352-706364BC77A2}" srcOrd="5" destOrd="0" presId="urn:microsoft.com/office/officeart/2016/7/layout/RepeatingBendingProcessNew"/>
    <dgm:cxn modelId="{AB314648-E4E1-4737-8388-CC5A21C805AA}" type="presParOf" srcId="{D9F84EDB-203A-4474-8352-706364BC77A2}" destId="{ED4B565D-3CF6-46E1-A2BA-F050DE7297BC}" srcOrd="0" destOrd="0" presId="urn:microsoft.com/office/officeart/2016/7/layout/RepeatingBendingProcessNew"/>
    <dgm:cxn modelId="{0B2EE099-FD33-4920-9FDC-79E98ABDD4C5}" type="presParOf" srcId="{07FEF94B-17E4-42CA-896A-091879D7F538}" destId="{DA8E5520-6DE2-4C40-8CD5-E0ADBAC66C65}" srcOrd="6" destOrd="0" presId="urn:microsoft.com/office/officeart/2016/7/layout/RepeatingBendingProcessNew"/>
    <dgm:cxn modelId="{34BF3347-69AC-476E-A177-81E48EA58800}" type="presParOf" srcId="{07FEF94B-17E4-42CA-896A-091879D7F538}" destId="{133FEF4A-E490-419B-B605-FB7D65F46EA3}" srcOrd="7" destOrd="0" presId="urn:microsoft.com/office/officeart/2016/7/layout/RepeatingBendingProcessNew"/>
    <dgm:cxn modelId="{05822B0D-50DE-466D-8BC5-369179F81946}" type="presParOf" srcId="{133FEF4A-E490-419B-B605-FB7D65F46EA3}" destId="{FED3E050-E628-4D50-8A8D-87D09792A65A}" srcOrd="0" destOrd="0" presId="urn:microsoft.com/office/officeart/2016/7/layout/RepeatingBendingProcessNew"/>
    <dgm:cxn modelId="{E896DE23-0444-44DB-A750-3C80F3111D82}" type="presParOf" srcId="{07FEF94B-17E4-42CA-896A-091879D7F538}" destId="{FEDE2B46-4667-4ABE-8EBE-9C58625CC264}" srcOrd="8" destOrd="0" presId="urn:microsoft.com/office/officeart/2016/7/layout/RepeatingBendingProcessNew"/>
    <dgm:cxn modelId="{3085B3EB-EA94-44F6-8BC6-7477DF1C36C7}" type="presParOf" srcId="{07FEF94B-17E4-42CA-896A-091879D7F538}" destId="{6D3F330E-98B3-456B-8D00-716EC40BDDC6}" srcOrd="9" destOrd="0" presId="urn:microsoft.com/office/officeart/2016/7/layout/RepeatingBendingProcessNew"/>
    <dgm:cxn modelId="{E9E47396-1F60-4537-9F1E-3DDA8EF5D5FF}" type="presParOf" srcId="{6D3F330E-98B3-456B-8D00-716EC40BDDC6}" destId="{41E82F82-0066-4028-A6D1-146A7095CD53}" srcOrd="0" destOrd="0" presId="urn:microsoft.com/office/officeart/2016/7/layout/RepeatingBendingProcessNew"/>
    <dgm:cxn modelId="{43C52FB2-918C-4E8B-AB42-064C0B106583}" type="presParOf" srcId="{07FEF94B-17E4-42CA-896A-091879D7F538}" destId="{9998BEF2-0AC7-4442-8B65-8E336CA09BD1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2B5B592-A0B5-4237-998C-863754FD34DF}" type="doc">
      <dgm:prSet loTypeId="urn:microsoft.com/office/officeart/2016/7/layout/BasicProcessNew" loCatId="process" qsTypeId="urn:microsoft.com/office/officeart/2005/8/quickstyle/simple3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F596663-D6B9-46B4-8A80-9332A2B8A3ED}">
      <dgm:prSet/>
      <dgm:spPr/>
      <dgm:t>
        <a:bodyPr/>
        <a:lstStyle/>
        <a:p>
          <a:r>
            <a:rPr lang="nl-NL"/>
            <a:t>Voedingsmiddelen: etenswaren die geschikt zijn voor menselijke consumptie</a:t>
          </a:r>
          <a:endParaRPr lang="en-US"/>
        </a:p>
      </dgm:t>
    </dgm:pt>
    <dgm:pt modelId="{21DB8693-FD99-45D9-BC61-FA4A7FD0DAA8}" type="parTrans" cxnId="{7ADC3D67-8E9A-4599-AB8C-8A47623E870F}">
      <dgm:prSet/>
      <dgm:spPr/>
      <dgm:t>
        <a:bodyPr/>
        <a:lstStyle/>
        <a:p>
          <a:endParaRPr lang="en-US"/>
        </a:p>
      </dgm:t>
    </dgm:pt>
    <dgm:pt modelId="{474ACAC4-8CFF-45C4-B5A2-D36BD61C13E4}" type="sibTrans" cxnId="{7ADC3D67-8E9A-4599-AB8C-8A47623E870F}">
      <dgm:prSet/>
      <dgm:spPr/>
      <dgm:t>
        <a:bodyPr/>
        <a:lstStyle/>
        <a:p>
          <a:endParaRPr lang="en-US"/>
        </a:p>
      </dgm:t>
    </dgm:pt>
    <dgm:pt modelId="{86F0C3E4-DEF3-4507-9637-4331CB590F29}">
      <dgm:prSet/>
      <dgm:spPr/>
      <dgm:t>
        <a:bodyPr/>
        <a:lstStyle/>
        <a:p>
          <a:r>
            <a:rPr lang="nl-NL"/>
            <a:t>Voedingsstoffen: bestanddelen van voedingsmiddelen</a:t>
          </a:r>
          <a:endParaRPr lang="en-US"/>
        </a:p>
      </dgm:t>
    </dgm:pt>
    <dgm:pt modelId="{4A6BA1E4-D0D6-4C83-A74E-7DE36ED4B002}" type="parTrans" cxnId="{D7A9CB34-4A29-448F-8BF7-A41895637E1F}">
      <dgm:prSet/>
      <dgm:spPr/>
      <dgm:t>
        <a:bodyPr/>
        <a:lstStyle/>
        <a:p>
          <a:endParaRPr lang="en-US"/>
        </a:p>
      </dgm:t>
    </dgm:pt>
    <dgm:pt modelId="{8319DD3B-CFE6-458B-8204-BEDFA03AC4F3}" type="sibTrans" cxnId="{D7A9CB34-4A29-448F-8BF7-A41895637E1F}">
      <dgm:prSet/>
      <dgm:spPr/>
      <dgm:t>
        <a:bodyPr/>
        <a:lstStyle/>
        <a:p>
          <a:endParaRPr lang="en-US"/>
        </a:p>
      </dgm:t>
    </dgm:pt>
    <dgm:pt modelId="{8F6F5D17-01EB-4806-88F1-55E1A991069B}" type="pres">
      <dgm:prSet presAssocID="{72B5B592-A0B5-4237-998C-863754FD34DF}" presName="Name0" presStyleCnt="0">
        <dgm:presLayoutVars>
          <dgm:dir/>
          <dgm:resizeHandles val="exact"/>
        </dgm:presLayoutVars>
      </dgm:prSet>
      <dgm:spPr/>
    </dgm:pt>
    <dgm:pt modelId="{927E025A-6D8E-492F-A534-B60DA4080297}" type="pres">
      <dgm:prSet presAssocID="{EF596663-D6B9-46B4-8A80-9332A2B8A3ED}" presName="node" presStyleLbl="node1" presStyleIdx="0" presStyleCnt="3">
        <dgm:presLayoutVars>
          <dgm:bulletEnabled val="1"/>
        </dgm:presLayoutVars>
      </dgm:prSet>
      <dgm:spPr/>
    </dgm:pt>
    <dgm:pt modelId="{5754AF00-6BBD-44F8-8535-2170E002A688}" type="pres">
      <dgm:prSet presAssocID="{474ACAC4-8CFF-45C4-B5A2-D36BD61C13E4}" presName="sibTransSpacerBeforeConnector" presStyleCnt="0"/>
      <dgm:spPr/>
    </dgm:pt>
    <dgm:pt modelId="{3668E724-FFC4-4208-972F-29E9AC3C529E}" type="pres">
      <dgm:prSet presAssocID="{474ACAC4-8CFF-45C4-B5A2-D36BD61C13E4}" presName="sibTrans" presStyleLbl="node1" presStyleIdx="1" presStyleCnt="3"/>
      <dgm:spPr/>
    </dgm:pt>
    <dgm:pt modelId="{0B3C93F4-5381-499D-8852-F8F0255CDBBC}" type="pres">
      <dgm:prSet presAssocID="{474ACAC4-8CFF-45C4-B5A2-D36BD61C13E4}" presName="sibTransSpacerAfterConnector" presStyleCnt="0"/>
      <dgm:spPr/>
    </dgm:pt>
    <dgm:pt modelId="{C7AA9490-CF60-4DA4-898F-B2EBEAC0A0BD}" type="pres">
      <dgm:prSet presAssocID="{86F0C3E4-DEF3-4507-9637-4331CB590F29}" presName="node" presStyleLbl="node1" presStyleIdx="2" presStyleCnt="3">
        <dgm:presLayoutVars>
          <dgm:bulletEnabled val="1"/>
        </dgm:presLayoutVars>
      </dgm:prSet>
      <dgm:spPr/>
    </dgm:pt>
  </dgm:ptLst>
  <dgm:cxnLst>
    <dgm:cxn modelId="{D7A9CB34-4A29-448F-8BF7-A41895637E1F}" srcId="{72B5B592-A0B5-4237-998C-863754FD34DF}" destId="{86F0C3E4-DEF3-4507-9637-4331CB590F29}" srcOrd="1" destOrd="0" parTransId="{4A6BA1E4-D0D6-4C83-A74E-7DE36ED4B002}" sibTransId="{8319DD3B-CFE6-458B-8204-BEDFA03AC4F3}"/>
    <dgm:cxn modelId="{7ADC3D67-8E9A-4599-AB8C-8A47623E870F}" srcId="{72B5B592-A0B5-4237-998C-863754FD34DF}" destId="{EF596663-D6B9-46B4-8A80-9332A2B8A3ED}" srcOrd="0" destOrd="0" parTransId="{21DB8693-FD99-45D9-BC61-FA4A7FD0DAA8}" sibTransId="{474ACAC4-8CFF-45C4-B5A2-D36BD61C13E4}"/>
    <dgm:cxn modelId="{D1FC6BA2-360B-4498-824D-A61EA2FA3094}" type="presOf" srcId="{86F0C3E4-DEF3-4507-9637-4331CB590F29}" destId="{C7AA9490-CF60-4DA4-898F-B2EBEAC0A0BD}" srcOrd="0" destOrd="0" presId="urn:microsoft.com/office/officeart/2016/7/layout/BasicProcessNew"/>
    <dgm:cxn modelId="{9179B2BA-8468-404B-9762-32CD1A1DA8AE}" type="presOf" srcId="{EF596663-D6B9-46B4-8A80-9332A2B8A3ED}" destId="{927E025A-6D8E-492F-A534-B60DA4080297}" srcOrd="0" destOrd="0" presId="urn:microsoft.com/office/officeart/2016/7/layout/BasicProcessNew"/>
    <dgm:cxn modelId="{E2C275C6-1015-40BF-BA11-FA688716143F}" type="presOf" srcId="{72B5B592-A0B5-4237-998C-863754FD34DF}" destId="{8F6F5D17-01EB-4806-88F1-55E1A991069B}" srcOrd="0" destOrd="0" presId="urn:microsoft.com/office/officeart/2016/7/layout/BasicProcessNew"/>
    <dgm:cxn modelId="{5CD5E5F6-92B7-458D-ABF0-CF97DE2F1588}" type="presOf" srcId="{474ACAC4-8CFF-45C4-B5A2-D36BD61C13E4}" destId="{3668E724-FFC4-4208-972F-29E9AC3C529E}" srcOrd="0" destOrd="0" presId="urn:microsoft.com/office/officeart/2016/7/layout/BasicProcessNew"/>
    <dgm:cxn modelId="{F17B8966-85A0-4A11-99B1-1E961B6B6E23}" type="presParOf" srcId="{8F6F5D17-01EB-4806-88F1-55E1A991069B}" destId="{927E025A-6D8E-492F-A534-B60DA4080297}" srcOrd="0" destOrd="0" presId="urn:microsoft.com/office/officeart/2016/7/layout/BasicProcessNew"/>
    <dgm:cxn modelId="{9D4337EF-493A-4979-8E14-34D50D8F3692}" type="presParOf" srcId="{8F6F5D17-01EB-4806-88F1-55E1A991069B}" destId="{5754AF00-6BBD-44F8-8535-2170E002A688}" srcOrd="1" destOrd="0" presId="urn:microsoft.com/office/officeart/2016/7/layout/BasicProcessNew"/>
    <dgm:cxn modelId="{A648E6A6-2370-4E52-BF2E-B051DA868CC1}" type="presParOf" srcId="{8F6F5D17-01EB-4806-88F1-55E1A991069B}" destId="{3668E724-FFC4-4208-972F-29E9AC3C529E}" srcOrd="2" destOrd="0" presId="urn:microsoft.com/office/officeart/2016/7/layout/BasicProcessNew"/>
    <dgm:cxn modelId="{819B08CF-4326-4A25-9D97-AD5C2BC4B39E}" type="presParOf" srcId="{8F6F5D17-01EB-4806-88F1-55E1A991069B}" destId="{0B3C93F4-5381-499D-8852-F8F0255CDBBC}" srcOrd="3" destOrd="0" presId="urn:microsoft.com/office/officeart/2016/7/layout/BasicProcessNew"/>
    <dgm:cxn modelId="{82FED042-6E6E-410C-A02C-8044026B78F9}" type="presParOf" srcId="{8F6F5D17-01EB-4806-88F1-55E1A991069B}" destId="{C7AA9490-CF60-4DA4-898F-B2EBEAC0A0BD}" srcOrd="4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D3CB0C-8118-42A4-8BF6-68CF90A07438}" type="doc">
      <dgm:prSet loTypeId="urn:microsoft.com/office/officeart/2009/3/layout/HorizontalOrganizationChart" loCatId="hierarchy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B32057D-1A5C-44B9-8EB6-824FED2970C5}">
      <dgm:prSet/>
      <dgm:spPr/>
      <dgm:t>
        <a:bodyPr/>
        <a:lstStyle/>
        <a:p>
          <a:r>
            <a:rPr lang="nl-NL"/>
            <a:t>Energieleverende stoffen: koolhydraten en vetten</a:t>
          </a:r>
          <a:endParaRPr lang="en-US"/>
        </a:p>
      </dgm:t>
    </dgm:pt>
    <dgm:pt modelId="{FB34003E-710E-424A-AC4E-A5B3C3A39A6E}" type="parTrans" cxnId="{244A32E8-A8FB-4B4B-9414-D8E518C44E6B}">
      <dgm:prSet/>
      <dgm:spPr/>
      <dgm:t>
        <a:bodyPr/>
        <a:lstStyle/>
        <a:p>
          <a:endParaRPr lang="en-US"/>
        </a:p>
      </dgm:t>
    </dgm:pt>
    <dgm:pt modelId="{03D0E356-282D-4A1F-BFE4-4A8E5A7CD314}" type="sibTrans" cxnId="{244A32E8-A8FB-4B4B-9414-D8E518C44E6B}">
      <dgm:prSet/>
      <dgm:spPr/>
      <dgm:t>
        <a:bodyPr/>
        <a:lstStyle/>
        <a:p>
          <a:endParaRPr lang="en-US"/>
        </a:p>
      </dgm:t>
    </dgm:pt>
    <dgm:pt modelId="{285F6882-DD97-464E-B902-0AA7BAB97A69}">
      <dgm:prSet/>
      <dgm:spPr/>
      <dgm:t>
        <a:bodyPr/>
        <a:lstStyle/>
        <a:p>
          <a:r>
            <a:rPr lang="nl-NL"/>
            <a:t>Bouwstoffen: eiwitten</a:t>
          </a:r>
          <a:endParaRPr lang="en-US"/>
        </a:p>
      </dgm:t>
    </dgm:pt>
    <dgm:pt modelId="{92807182-A2A2-48D3-BC8F-0C0CFFCF9BD7}" type="parTrans" cxnId="{26E46AF5-8C8E-426C-9990-6B3F3E5362D5}">
      <dgm:prSet/>
      <dgm:spPr/>
      <dgm:t>
        <a:bodyPr/>
        <a:lstStyle/>
        <a:p>
          <a:endParaRPr lang="en-US"/>
        </a:p>
      </dgm:t>
    </dgm:pt>
    <dgm:pt modelId="{83F05A3B-60B1-4623-964D-11B4EC6B76E0}" type="sibTrans" cxnId="{26E46AF5-8C8E-426C-9990-6B3F3E5362D5}">
      <dgm:prSet/>
      <dgm:spPr/>
      <dgm:t>
        <a:bodyPr/>
        <a:lstStyle/>
        <a:p>
          <a:endParaRPr lang="en-US"/>
        </a:p>
      </dgm:t>
    </dgm:pt>
    <dgm:pt modelId="{74783B64-FB5A-48F4-AC69-3490B25F27BF}">
      <dgm:prSet/>
      <dgm:spPr/>
      <dgm:t>
        <a:bodyPr/>
        <a:lstStyle/>
        <a:p>
          <a:r>
            <a:rPr lang="nl-NL"/>
            <a:t>Regulerende of beschermende stoffen: vitaminen en mineralen </a:t>
          </a:r>
          <a:endParaRPr lang="en-US"/>
        </a:p>
      </dgm:t>
    </dgm:pt>
    <dgm:pt modelId="{3E05F847-EBE5-4AF8-A574-25B685AFED8D}" type="parTrans" cxnId="{1FABE2C4-9D48-4122-9605-89E9F40B373D}">
      <dgm:prSet/>
      <dgm:spPr/>
      <dgm:t>
        <a:bodyPr/>
        <a:lstStyle/>
        <a:p>
          <a:endParaRPr lang="en-US"/>
        </a:p>
      </dgm:t>
    </dgm:pt>
    <dgm:pt modelId="{F4A6333E-253D-4506-8DEF-C75870B2A5A7}" type="sibTrans" cxnId="{1FABE2C4-9D48-4122-9605-89E9F40B373D}">
      <dgm:prSet/>
      <dgm:spPr/>
      <dgm:t>
        <a:bodyPr/>
        <a:lstStyle/>
        <a:p>
          <a:endParaRPr lang="en-US"/>
        </a:p>
      </dgm:t>
    </dgm:pt>
    <dgm:pt modelId="{556BDF56-0C73-4A60-8855-88284F7AFD04}" type="pres">
      <dgm:prSet presAssocID="{C9D3CB0C-8118-42A4-8BF6-68CF90A0743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6E89F6E-70D1-4F6D-9F8E-037A500C32E6}" type="pres">
      <dgm:prSet presAssocID="{DB32057D-1A5C-44B9-8EB6-824FED2970C5}" presName="hierRoot1" presStyleCnt="0">
        <dgm:presLayoutVars>
          <dgm:hierBranch val="init"/>
        </dgm:presLayoutVars>
      </dgm:prSet>
      <dgm:spPr/>
    </dgm:pt>
    <dgm:pt modelId="{3F55D95B-82EE-4ABC-A4BD-B739637A6A2E}" type="pres">
      <dgm:prSet presAssocID="{DB32057D-1A5C-44B9-8EB6-824FED2970C5}" presName="rootComposite1" presStyleCnt="0"/>
      <dgm:spPr/>
    </dgm:pt>
    <dgm:pt modelId="{5B5CE29D-9995-4CEC-BB9D-BC20F9CD6B22}" type="pres">
      <dgm:prSet presAssocID="{DB32057D-1A5C-44B9-8EB6-824FED2970C5}" presName="rootText1" presStyleLbl="node0" presStyleIdx="0" presStyleCnt="3">
        <dgm:presLayoutVars>
          <dgm:chPref val="3"/>
        </dgm:presLayoutVars>
      </dgm:prSet>
      <dgm:spPr/>
    </dgm:pt>
    <dgm:pt modelId="{80317E6F-DF73-4FBE-8E76-EE91FBF59773}" type="pres">
      <dgm:prSet presAssocID="{DB32057D-1A5C-44B9-8EB6-824FED2970C5}" presName="rootConnector1" presStyleLbl="node1" presStyleIdx="0" presStyleCnt="0"/>
      <dgm:spPr/>
    </dgm:pt>
    <dgm:pt modelId="{24533C1A-C702-486F-B451-120156688AA4}" type="pres">
      <dgm:prSet presAssocID="{DB32057D-1A5C-44B9-8EB6-824FED2970C5}" presName="hierChild2" presStyleCnt="0"/>
      <dgm:spPr/>
    </dgm:pt>
    <dgm:pt modelId="{AA26C0D0-1352-4743-9595-4837DF674FD1}" type="pres">
      <dgm:prSet presAssocID="{DB32057D-1A5C-44B9-8EB6-824FED2970C5}" presName="hierChild3" presStyleCnt="0"/>
      <dgm:spPr/>
    </dgm:pt>
    <dgm:pt modelId="{51D414A9-8202-4659-B3D2-B6E730953ACC}" type="pres">
      <dgm:prSet presAssocID="{285F6882-DD97-464E-B902-0AA7BAB97A69}" presName="hierRoot1" presStyleCnt="0">
        <dgm:presLayoutVars>
          <dgm:hierBranch val="init"/>
        </dgm:presLayoutVars>
      </dgm:prSet>
      <dgm:spPr/>
    </dgm:pt>
    <dgm:pt modelId="{93B055F4-18D8-43AF-B9E9-22A051F4A476}" type="pres">
      <dgm:prSet presAssocID="{285F6882-DD97-464E-B902-0AA7BAB97A69}" presName="rootComposite1" presStyleCnt="0"/>
      <dgm:spPr/>
    </dgm:pt>
    <dgm:pt modelId="{498DBF07-8082-45F3-AC92-D5CA3EE98A5A}" type="pres">
      <dgm:prSet presAssocID="{285F6882-DD97-464E-B902-0AA7BAB97A69}" presName="rootText1" presStyleLbl="node0" presStyleIdx="1" presStyleCnt="3">
        <dgm:presLayoutVars>
          <dgm:chPref val="3"/>
        </dgm:presLayoutVars>
      </dgm:prSet>
      <dgm:spPr/>
    </dgm:pt>
    <dgm:pt modelId="{B12A836B-7545-4B17-90C8-1C37C6FAB4A4}" type="pres">
      <dgm:prSet presAssocID="{285F6882-DD97-464E-B902-0AA7BAB97A69}" presName="rootConnector1" presStyleLbl="node1" presStyleIdx="0" presStyleCnt="0"/>
      <dgm:spPr/>
    </dgm:pt>
    <dgm:pt modelId="{532F70E9-C404-44F3-8261-1D6A35F0D464}" type="pres">
      <dgm:prSet presAssocID="{285F6882-DD97-464E-B902-0AA7BAB97A69}" presName="hierChild2" presStyleCnt="0"/>
      <dgm:spPr/>
    </dgm:pt>
    <dgm:pt modelId="{CAB69C09-B8C2-4467-AB48-3496046ECCFA}" type="pres">
      <dgm:prSet presAssocID="{285F6882-DD97-464E-B902-0AA7BAB97A69}" presName="hierChild3" presStyleCnt="0"/>
      <dgm:spPr/>
    </dgm:pt>
    <dgm:pt modelId="{6D2E11DC-34B5-444B-8CA0-7CEDECF9DE22}" type="pres">
      <dgm:prSet presAssocID="{74783B64-FB5A-48F4-AC69-3490B25F27BF}" presName="hierRoot1" presStyleCnt="0">
        <dgm:presLayoutVars>
          <dgm:hierBranch val="init"/>
        </dgm:presLayoutVars>
      </dgm:prSet>
      <dgm:spPr/>
    </dgm:pt>
    <dgm:pt modelId="{6F2043B4-0010-4C20-A189-36620423C7D1}" type="pres">
      <dgm:prSet presAssocID="{74783B64-FB5A-48F4-AC69-3490B25F27BF}" presName="rootComposite1" presStyleCnt="0"/>
      <dgm:spPr/>
    </dgm:pt>
    <dgm:pt modelId="{99446CF8-9CCA-464D-9ECF-A636705F7243}" type="pres">
      <dgm:prSet presAssocID="{74783B64-FB5A-48F4-AC69-3490B25F27BF}" presName="rootText1" presStyleLbl="node0" presStyleIdx="2" presStyleCnt="3">
        <dgm:presLayoutVars>
          <dgm:chPref val="3"/>
        </dgm:presLayoutVars>
      </dgm:prSet>
      <dgm:spPr/>
    </dgm:pt>
    <dgm:pt modelId="{2DB2760F-F0E6-4FCE-B5E1-7D7B0D73C0FD}" type="pres">
      <dgm:prSet presAssocID="{74783B64-FB5A-48F4-AC69-3490B25F27BF}" presName="rootConnector1" presStyleLbl="node1" presStyleIdx="0" presStyleCnt="0"/>
      <dgm:spPr/>
    </dgm:pt>
    <dgm:pt modelId="{7DE13107-430B-4919-8478-1D8C773AEA4D}" type="pres">
      <dgm:prSet presAssocID="{74783B64-FB5A-48F4-AC69-3490B25F27BF}" presName="hierChild2" presStyleCnt="0"/>
      <dgm:spPr/>
    </dgm:pt>
    <dgm:pt modelId="{DC9F4DEA-856D-444E-9811-00FB2D4166D4}" type="pres">
      <dgm:prSet presAssocID="{74783B64-FB5A-48F4-AC69-3490B25F27BF}" presName="hierChild3" presStyleCnt="0"/>
      <dgm:spPr/>
    </dgm:pt>
  </dgm:ptLst>
  <dgm:cxnLst>
    <dgm:cxn modelId="{7B94E606-9998-41CC-93F0-BB542A6B56C0}" type="presOf" srcId="{DB32057D-1A5C-44B9-8EB6-824FED2970C5}" destId="{5B5CE29D-9995-4CEC-BB9D-BC20F9CD6B22}" srcOrd="0" destOrd="0" presId="urn:microsoft.com/office/officeart/2009/3/layout/HorizontalOrganizationChart"/>
    <dgm:cxn modelId="{85700916-0D14-4118-8D28-207A9A5F7AF2}" type="presOf" srcId="{285F6882-DD97-464E-B902-0AA7BAB97A69}" destId="{498DBF07-8082-45F3-AC92-D5CA3EE98A5A}" srcOrd="0" destOrd="0" presId="urn:microsoft.com/office/officeart/2009/3/layout/HorizontalOrganizationChart"/>
    <dgm:cxn modelId="{B7524B17-450A-42A1-83F8-00370780C263}" type="presOf" srcId="{74783B64-FB5A-48F4-AC69-3490B25F27BF}" destId="{99446CF8-9CCA-464D-9ECF-A636705F7243}" srcOrd="0" destOrd="0" presId="urn:microsoft.com/office/officeart/2009/3/layout/HorizontalOrganizationChart"/>
    <dgm:cxn modelId="{13048D7F-F9B7-4C86-A3B9-EE09FC3C93D6}" type="presOf" srcId="{74783B64-FB5A-48F4-AC69-3490B25F27BF}" destId="{2DB2760F-F0E6-4FCE-B5E1-7D7B0D73C0FD}" srcOrd="1" destOrd="0" presId="urn:microsoft.com/office/officeart/2009/3/layout/HorizontalOrganizationChart"/>
    <dgm:cxn modelId="{BB58BFB0-A395-432B-BDAE-BC224238BD18}" type="presOf" srcId="{C9D3CB0C-8118-42A4-8BF6-68CF90A07438}" destId="{556BDF56-0C73-4A60-8855-88284F7AFD04}" srcOrd="0" destOrd="0" presId="urn:microsoft.com/office/officeart/2009/3/layout/HorizontalOrganizationChart"/>
    <dgm:cxn modelId="{16AF3DC0-34D6-49A3-B3D2-561020B8DF30}" type="presOf" srcId="{285F6882-DD97-464E-B902-0AA7BAB97A69}" destId="{B12A836B-7545-4B17-90C8-1C37C6FAB4A4}" srcOrd="1" destOrd="0" presId="urn:microsoft.com/office/officeart/2009/3/layout/HorizontalOrganizationChart"/>
    <dgm:cxn modelId="{1FABE2C4-9D48-4122-9605-89E9F40B373D}" srcId="{C9D3CB0C-8118-42A4-8BF6-68CF90A07438}" destId="{74783B64-FB5A-48F4-AC69-3490B25F27BF}" srcOrd="2" destOrd="0" parTransId="{3E05F847-EBE5-4AF8-A574-25B685AFED8D}" sibTransId="{F4A6333E-253D-4506-8DEF-C75870B2A5A7}"/>
    <dgm:cxn modelId="{E6BEA6DA-56A4-4F26-9E55-E61C5062B768}" type="presOf" srcId="{DB32057D-1A5C-44B9-8EB6-824FED2970C5}" destId="{80317E6F-DF73-4FBE-8E76-EE91FBF59773}" srcOrd="1" destOrd="0" presId="urn:microsoft.com/office/officeart/2009/3/layout/HorizontalOrganizationChart"/>
    <dgm:cxn modelId="{244A32E8-A8FB-4B4B-9414-D8E518C44E6B}" srcId="{C9D3CB0C-8118-42A4-8BF6-68CF90A07438}" destId="{DB32057D-1A5C-44B9-8EB6-824FED2970C5}" srcOrd="0" destOrd="0" parTransId="{FB34003E-710E-424A-AC4E-A5B3C3A39A6E}" sibTransId="{03D0E356-282D-4A1F-BFE4-4A8E5A7CD314}"/>
    <dgm:cxn modelId="{26E46AF5-8C8E-426C-9990-6B3F3E5362D5}" srcId="{C9D3CB0C-8118-42A4-8BF6-68CF90A07438}" destId="{285F6882-DD97-464E-B902-0AA7BAB97A69}" srcOrd="1" destOrd="0" parTransId="{92807182-A2A2-48D3-BC8F-0C0CFFCF9BD7}" sibTransId="{83F05A3B-60B1-4623-964D-11B4EC6B76E0}"/>
    <dgm:cxn modelId="{691CA19D-B219-4392-8B09-15DBE0A7C3E5}" type="presParOf" srcId="{556BDF56-0C73-4A60-8855-88284F7AFD04}" destId="{D6E89F6E-70D1-4F6D-9F8E-037A500C32E6}" srcOrd="0" destOrd="0" presId="urn:microsoft.com/office/officeart/2009/3/layout/HorizontalOrganizationChart"/>
    <dgm:cxn modelId="{287DF14C-74F2-4A71-B85E-88807D454608}" type="presParOf" srcId="{D6E89F6E-70D1-4F6D-9F8E-037A500C32E6}" destId="{3F55D95B-82EE-4ABC-A4BD-B739637A6A2E}" srcOrd="0" destOrd="0" presId="urn:microsoft.com/office/officeart/2009/3/layout/HorizontalOrganizationChart"/>
    <dgm:cxn modelId="{DE999683-AAB6-4C73-A4DC-B29EF4756B0D}" type="presParOf" srcId="{3F55D95B-82EE-4ABC-A4BD-B739637A6A2E}" destId="{5B5CE29D-9995-4CEC-BB9D-BC20F9CD6B22}" srcOrd="0" destOrd="0" presId="urn:microsoft.com/office/officeart/2009/3/layout/HorizontalOrganizationChart"/>
    <dgm:cxn modelId="{5E143239-4E96-4431-A39E-21B98893F2D7}" type="presParOf" srcId="{3F55D95B-82EE-4ABC-A4BD-B739637A6A2E}" destId="{80317E6F-DF73-4FBE-8E76-EE91FBF59773}" srcOrd="1" destOrd="0" presId="urn:microsoft.com/office/officeart/2009/3/layout/HorizontalOrganizationChart"/>
    <dgm:cxn modelId="{8617F01C-E0ED-4A82-8495-3BE44A086EA5}" type="presParOf" srcId="{D6E89F6E-70D1-4F6D-9F8E-037A500C32E6}" destId="{24533C1A-C702-486F-B451-120156688AA4}" srcOrd="1" destOrd="0" presId="urn:microsoft.com/office/officeart/2009/3/layout/HorizontalOrganizationChart"/>
    <dgm:cxn modelId="{BE934C2A-5001-4A52-B48F-CCED4524DEEF}" type="presParOf" srcId="{D6E89F6E-70D1-4F6D-9F8E-037A500C32E6}" destId="{AA26C0D0-1352-4743-9595-4837DF674FD1}" srcOrd="2" destOrd="0" presId="urn:microsoft.com/office/officeart/2009/3/layout/HorizontalOrganizationChart"/>
    <dgm:cxn modelId="{D8903BFE-14D2-475D-BDD7-EC8CA872B3D2}" type="presParOf" srcId="{556BDF56-0C73-4A60-8855-88284F7AFD04}" destId="{51D414A9-8202-4659-B3D2-B6E730953ACC}" srcOrd="1" destOrd="0" presId="urn:microsoft.com/office/officeart/2009/3/layout/HorizontalOrganizationChart"/>
    <dgm:cxn modelId="{540D2C3A-76D1-49FA-9D37-81FCA9B4AB9F}" type="presParOf" srcId="{51D414A9-8202-4659-B3D2-B6E730953ACC}" destId="{93B055F4-18D8-43AF-B9E9-22A051F4A476}" srcOrd="0" destOrd="0" presId="urn:microsoft.com/office/officeart/2009/3/layout/HorizontalOrganizationChart"/>
    <dgm:cxn modelId="{192AD66C-342C-46AF-87D6-D63706719674}" type="presParOf" srcId="{93B055F4-18D8-43AF-B9E9-22A051F4A476}" destId="{498DBF07-8082-45F3-AC92-D5CA3EE98A5A}" srcOrd="0" destOrd="0" presId="urn:microsoft.com/office/officeart/2009/3/layout/HorizontalOrganizationChart"/>
    <dgm:cxn modelId="{D221E1B1-3902-49F5-B70C-FF6EAB7FA0E0}" type="presParOf" srcId="{93B055F4-18D8-43AF-B9E9-22A051F4A476}" destId="{B12A836B-7545-4B17-90C8-1C37C6FAB4A4}" srcOrd="1" destOrd="0" presId="urn:microsoft.com/office/officeart/2009/3/layout/HorizontalOrganizationChart"/>
    <dgm:cxn modelId="{08602414-87DC-403E-AEFF-4E33734D410A}" type="presParOf" srcId="{51D414A9-8202-4659-B3D2-B6E730953ACC}" destId="{532F70E9-C404-44F3-8261-1D6A35F0D464}" srcOrd="1" destOrd="0" presId="urn:microsoft.com/office/officeart/2009/3/layout/HorizontalOrganizationChart"/>
    <dgm:cxn modelId="{0DA873D7-4477-4304-B502-446CE2F1C092}" type="presParOf" srcId="{51D414A9-8202-4659-B3D2-B6E730953ACC}" destId="{CAB69C09-B8C2-4467-AB48-3496046ECCFA}" srcOrd="2" destOrd="0" presId="urn:microsoft.com/office/officeart/2009/3/layout/HorizontalOrganizationChart"/>
    <dgm:cxn modelId="{B3427B3D-BB22-4451-AFBD-C2F56926DD0E}" type="presParOf" srcId="{556BDF56-0C73-4A60-8855-88284F7AFD04}" destId="{6D2E11DC-34B5-444B-8CA0-7CEDECF9DE22}" srcOrd="2" destOrd="0" presId="urn:microsoft.com/office/officeart/2009/3/layout/HorizontalOrganizationChart"/>
    <dgm:cxn modelId="{3D012E7C-B1A9-45C4-A9BD-BA72DC75FEA7}" type="presParOf" srcId="{6D2E11DC-34B5-444B-8CA0-7CEDECF9DE22}" destId="{6F2043B4-0010-4C20-A189-36620423C7D1}" srcOrd="0" destOrd="0" presId="urn:microsoft.com/office/officeart/2009/3/layout/HorizontalOrganizationChart"/>
    <dgm:cxn modelId="{01D3E7B3-432C-409E-B5B7-1BE1CF0D7471}" type="presParOf" srcId="{6F2043B4-0010-4C20-A189-36620423C7D1}" destId="{99446CF8-9CCA-464D-9ECF-A636705F7243}" srcOrd="0" destOrd="0" presId="urn:microsoft.com/office/officeart/2009/3/layout/HorizontalOrganizationChart"/>
    <dgm:cxn modelId="{FAC00428-4AFF-4C15-8398-B54E3D312D94}" type="presParOf" srcId="{6F2043B4-0010-4C20-A189-36620423C7D1}" destId="{2DB2760F-F0E6-4FCE-B5E1-7D7B0D73C0FD}" srcOrd="1" destOrd="0" presId="urn:microsoft.com/office/officeart/2009/3/layout/HorizontalOrganizationChart"/>
    <dgm:cxn modelId="{8D821DA3-3B5D-4285-8B9D-FDCDDE3D0219}" type="presParOf" srcId="{6D2E11DC-34B5-444B-8CA0-7CEDECF9DE22}" destId="{7DE13107-430B-4919-8478-1D8C773AEA4D}" srcOrd="1" destOrd="0" presId="urn:microsoft.com/office/officeart/2009/3/layout/HorizontalOrganizationChart"/>
    <dgm:cxn modelId="{7C298246-4451-4282-857F-7379EC672D58}" type="presParOf" srcId="{6D2E11DC-34B5-444B-8CA0-7CEDECF9DE22}" destId="{DC9F4DEA-856D-444E-9811-00FB2D4166D4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7452BB-F554-4003-BD15-3D95FAF44D6F}" type="doc">
      <dgm:prSet loTypeId="urn:microsoft.com/office/officeart/2005/8/layout/hProcess9" loCatId="process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B5EC945-9C45-44C0-9AFA-3747CEAFA4E5}">
      <dgm:prSet/>
      <dgm:spPr/>
      <dgm:t>
        <a:bodyPr/>
        <a:lstStyle/>
        <a:p>
          <a:r>
            <a:rPr lang="nl-NL" dirty="0"/>
            <a:t>GZK-PATH2 Les 1!</a:t>
          </a:r>
          <a:endParaRPr lang="en-US" dirty="0"/>
        </a:p>
      </dgm:t>
    </dgm:pt>
    <dgm:pt modelId="{774FCACD-D4F8-42AB-B7EB-C97FDA970BBD}" type="parTrans" cxnId="{D2F28C6B-CCA8-4AD9-909C-740EE502D1A3}">
      <dgm:prSet/>
      <dgm:spPr/>
      <dgm:t>
        <a:bodyPr/>
        <a:lstStyle/>
        <a:p>
          <a:endParaRPr lang="en-US"/>
        </a:p>
      </dgm:t>
    </dgm:pt>
    <dgm:pt modelId="{09A6835D-E150-4E0F-B457-A222C3DF3468}" type="sibTrans" cxnId="{D2F28C6B-CCA8-4AD9-909C-740EE502D1A3}">
      <dgm:prSet/>
      <dgm:spPr/>
      <dgm:t>
        <a:bodyPr/>
        <a:lstStyle/>
        <a:p>
          <a:endParaRPr lang="en-US"/>
        </a:p>
      </dgm:t>
    </dgm:pt>
    <dgm:pt modelId="{1F97D621-87C3-4982-86AB-687D34A5D7A8}">
      <dgm:prSet/>
      <dgm:spPr/>
      <dgm:t>
        <a:bodyPr/>
        <a:lstStyle/>
        <a:p>
          <a:r>
            <a:rPr lang="nl-NL"/>
            <a:t>Doorlezen:</a:t>
          </a:r>
          <a:endParaRPr lang="en-US"/>
        </a:p>
      </dgm:t>
    </dgm:pt>
    <dgm:pt modelId="{B4AED4FE-6106-492A-9D68-2659BA30F47D}" type="parTrans" cxnId="{4DEA1077-12C8-4335-9BC0-3E819B761F10}">
      <dgm:prSet/>
      <dgm:spPr/>
      <dgm:t>
        <a:bodyPr/>
        <a:lstStyle/>
        <a:p>
          <a:endParaRPr lang="en-US"/>
        </a:p>
      </dgm:t>
    </dgm:pt>
    <dgm:pt modelId="{DAC7D68F-7494-48A3-AE01-1DF42EDFEE1C}" type="sibTrans" cxnId="{4DEA1077-12C8-4335-9BC0-3E819B761F10}">
      <dgm:prSet/>
      <dgm:spPr/>
      <dgm:t>
        <a:bodyPr/>
        <a:lstStyle/>
        <a:p>
          <a:endParaRPr lang="en-US"/>
        </a:p>
      </dgm:t>
    </dgm:pt>
    <dgm:pt modelId="{7E7EAAF0-0227-4CE0-A2D2-923D9224D2DF}">
      <dgm:prSet/>
      <dgm:spPr/>
      <dgm:t>
        <a:bodyPr/>
        <a:lstStyle/>
        <a:p>
          <a:r>
            <a:rPr lang="nl-NL" u="sng"/>
            <a:t>Boek Persoonlijke verzorging MZ </a:t>
          </a:r>
          <a:r>
            <a:rPr lang="nl-NL"/>
            <a:t>Thema 3, Hoofdstuk 11.1,11.2 en 11.3 (blz.165 t/m 171)</a:t>
          </a:r>
          <a:endParaRPr lang="en-US"/>
        </a:p>
      </dgm:t>
    </dgm:pt>
    <dgm:pt modelId="{40408300-A7B9-4D10-AAD1-01A44D10D780}" type="parTrans" cxnId="{90BDE4DA-4712-4810-B539-7AE63F443944}">
      <dgm:prSet/>
      <dgm:spPr/>
      <dgm:t>
        <a:bodyPr/>
        <a:lstStyle/>
        <a:p>
          <a:endParaRPr lang="en-US"/>
        </a:p>
      </dgm:t>
    </dgm:pt>
    <dgm:pt modelId="{9A3D7E69-2262-4E33-ABC9-8920462252F4}" type="sibTrans" cxnId="{90BDE4DA-4712-4810-B539-7AE63F443944}">
      <dgm:prSet/>
      <dgm:spPr/>
      <dgm:t>
        <a:bodyPr/>
        <a:lstStyle/>
        <a:p>
          <a:endParaRPr lang="en-US"/>
        </a:p>
      </dgm:t>
    </dgm:pt>
    <dgm:pt modelId="{868A0C92-C549-4597-94CD-D7CB4E0CC34B}">
      <dgm:prSet/>
      <dgm:spPr/>
      <dgm:t>
        <a:bodyPr/>
        <a:lstStyle/>
        <a:p>
          <a:r>
            <a:rPr lang="nl-NL"/>
            <a:t>Opdrachten nog niet klaar, dan huiswerk!!</a:t>
          </a:r>
          <a:endParaRPr lang="en-US"/>
        </a:p>
      </dgm:t>
    </dgm:pt>
    <dgm:pt modelId="{7012543F-2311-41A6-A4F4-45F478960376}" type="parTrans" cxnId="{09599E2F-7797-460D-A7FE-4F91AED03B54}">
      <dgm:prSet/>
      <dgm:spPr/>
      <dgm:t>
        <a:bodyPr/>
        <a:lstStyle/>
        <a:p>
          <a:endParaRPr lang="en-US"/>
        </a:p>
      </dgm:t>
    </dgm:pt>
    <dgm:pt modelId="{87148A86-A58B-4352-8665-D608F2B2875D}" type="sibTrans" cxnId="{09599E2F-7797-460D-A7FE-4F91AED03B54}">
      <dgm:prSet/>
      <dgm:spPr/>
      <dgm:t>
        <a:bodyPr/>
        <a:lstStyle/>
        <a:p>
          <a:endParaRPr lang="en-US"/>
        </a:p>
      </dgm:t>
    </dgm:pt>
    <dgm:pt modelId="{593CA944-5A69-41B4-A954-7DECF14F2546}" type="pres">
      <dgm:prSet presAssocID="{E77452BB-F554-4003-BD15-3D95FAF44D6F}" presName="CompostProcess" presStyleCnt="0">
        <dgm:presLayoutVars>
          <dgm:dir/>
          <dgm:resizeHandles val="exact"/>
        </dgm:presLayoutVars>
      </dgm:prSet>
      <dgm:spPr/>
    </dgm:pt>
    <dgm:pt modelId="{57F2D91C-D841-4FC2-AAA1-4014A44D50CB}" type="pres">
      <dgm:prSet presAssocID="{E77452BB-F554-4003-BD15-3D95FAF44D6F}" presName="arrow" presStyleLbl="bgShp" presStyleIdx="0" presStyleCnt="1"/>
      <dgm:spPr/>
    </dgm:pt>
    <dgm:pt modelId="{D92D1F9B-1FCA-417F-BBF0-3743C9FC9F95}" type="pres">
      <dgm:prSet presAssocID="{E77452BB-F554-4003-BD15-3D95FAF44D6F}" presName="linearProcess" presStyleCnt="0"/>
      <dgm:spPr/>
    </dgm:pt>
    <dgm:pt modelId="{2A7CC945-2863-495E-9297-3C01E4BE28C8}" type="pres">
      <dgm:prSet presAssocID="{3B5EC945-9C45-44C0-9AFA-3747CEAFA4E5}" presName="textNode" presStyleLbl="node1" presStyleIdx="0" presStyleCnt="4">
        <dgm:presLayoutVars>
          <dgm:bulletEnabled val="1"/>
        </dgm:presLayoutVars>
      </dgm:prSet>
      <dgm:spPr/>
    </dgm:pt>
    <dgm:pt modelId="{6B8D8872-46CC-41CD-9CA7-BB0904613B2E}" type="pres">
      <dgm:prSet presAssocID="{09A6835D-E150-4E0F-B457-A222C3DF3468}" presName="sibTrans" presStyleCnt="0"/>
      <dgm:spPr/>
    </dgm:pt>
    <dgm:pt modelId="{396B961D-03F1-4EDF-B8C3-DE0516F9A493}" type="pres">
      <dgm:prSet presAssocID="{1F97D621-87C3-4982-86AB-687D34A5D7A8}" presName="textNode" presStyleLbl="node1" presStyleIdx="1" presStyleCnt="4">
        <dgm:presLayoutVars>
          <dgm:bulletEnabled val="1"/>
        </dgm:presLayoutVars>
      </dgm:prSet>
      <dgm:spPr/>
    </dgm:pt>
    <dgm:pt modelId="{5F21DE3C-9E8B-41E6-8499-F1ED86CD1AAA}" type="pres">
      <dgm:prSet presAssocID="{DAC7D68F-7494-48A3-AE01-1DF42EDFEE1C}" presName="sibTrans" presStyleCnt="0"/>
      <dgm:spPr/>
    </dgm:pt>
    <dgm:pt modelId="{05F7AA00-FAE7-46FC-90CB-76D08579FE91}" type="pres">
      <dgm:prSet presAssocID="{7E7EAAF0-0227-4CE0-A2D2-923D9224D2DF}" presName="textNode" presStyleLbl="node1" presStyleIdx="2" presStyleCnt="4">
        <dgm:presLayoutVars>
          <dgm:bulletEnabled val="1"/>
        </dgm:presLayoutVars>
      </dgm:prSet>
      <dgm:spPr/>
    </dgm:pt>
    <dgm:pt modelId="{6C7EFDBC-1DCE-4C40-9ED0-A8F6AC9BBB93}" type="pres">
      <dgm:prSet presAssocID="{9A3D7E69-2262-4E33-ABC9-8920462252F4}" presName="sibTrans" presStyleCnt="0"/>
      <dgm:spPr/>
    </dgm:pt>
    <dgm:pt modelId="{AACF7EC6-A306-4040-B67C-9B43D31D139C}" type="pres">
      <dgm:prSet presAssocID="{868A0C92-C549-4597-94CD-D7CB4E0CC34B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09599E2F-7797-460D-A7FE-4F91AED03B54}" srcId="{E77452BB-F554-4003-BD15-3D95FAF44D6F}" destId="{868A0C92-C549-4597-94CD-D7CB4E0CC34B}" srcOrd="3" destOrd="0" parTransId="{7012543F-2311-41A6-A4F4-45F478960376}" sibTransId="{87148A86-A58B-4352-8665-D608F2B2875D}"/>
    <dgm:cxn modelId="{DFD4E967-11B2-4257-80FA-1EAC296D72AF}" type="presOf" srcId="{868A0C92-C549-4597-94CD-D7CB4E0CC34B}" destId="{AACF7EC6-A306-4040-B67C-9B43D31D139C}" srcOrd="0" destOrd="0" presId="urn:microsoft.com/office/officeart/2005/8/layout/hProcess9"/>
    <dgm:cxn modelId="{D2F28C6B-CCA8-4AD9-909C-740EE502D1A3}" srcId="{E77452BB-F554-4003-BD15-3D95FAF44D6F}" destId="{3B5EC945-9C45-44C0-9AFA-3747CEAFA4E5}" srcOrd="0" destOrd="0" parTransId="{774FCACD-D4F8-42AB-B7EB-C97FDA970BBD}" sibTransId="{09A6835D-E150-4E0F-B457-A222C3DF3468}"/>
    <dgm:cxn modelId="{8565FA6B-2CD8-4C4C-8453-D59D969EC47F}" type="presOf" srcId="{3B5EC945-9C45-44C0-9AFA-3747CEAFA4E5}" destId="{2A7CC945-2863-495E-9297-3C01E4BE28C8}" srcOrd="0" destOrd="0" presId="urn:microsoft.com/office/officeart/2005/8/layout/hProcess9"/>
    <dgm:cxn modelId="{4DEA1077-12C8-4335-9BC0-3E819B761F10}" srcId="{E77452BB-F554-4003-BD15-3D95FAF44D6F}" destId="{1F97D621-87C3-4982-86AB-687D34A5D7A8}" srcOrd="1" destOrd="0" parTransId="{B4AED4FE-6106-492A-9D68-2659BA30F47D}" sibTransId="{DAC7D68F-7494-48A3-AE01-1DF42EDFEE1C}"/>
    <dgm:cxn modelId="{C64C8B9A-E125-4C35-AB03-68391A788F4F}" type="presOf" srcId="{1F97D621-87C3-4982-86AB-687D34A5D7A8}" destId="{396B961D-03F1-4EDF-B8C3-DE0516F9A493}" srcOrd="0" destOrd="0" presId="urn:microsoft.com/office/officeart/2005/8/layout/hProcess9"/>
    <dgm:cxn modelId="{75DC89C7-ED16-46BB-97EF-C3E7A8D91E5C}" type="presOf" srcId="{7E7EAAF0-0227-4CE0-A2D2-923D9224D2DF}" destId="{05F7AA00-FAE7-46FC-90CB-76D08579FE91}" srcOrd="0" destOrd="0" presId="urn:microsoft.com/office/officeart/2005/8/layout/hProcess9"/>
    <dgm:cxn modelId="{90BDE4DA-4712-4810-B539-7AE63F443944}" srcId="{E77452BB-F554-4003-BD15-3D95FAF44D6F}" destId="{7E7EAAF0-0227-4CE0-A2D2-923D9224D2DF}" srcOrd="2" destOrd="0" parTransId="{40408300-A7B9-4D10-AAD1-01A44D10D780}" sibTransId="{9A3D7E69-2262-4E33-ABC9-8920462252F4}"/>
    <dgm:cxn modelId="{958280E9-1C3F-4FF9-B779-115256990F1B}" type="presOf" srcId="{E77452BB-F554-4003-BD15-3D95FAF44D6F}" destId="{593CA944-5A69-41B4-A954-7DECF14F2546}" srcOrd="0" destOrd="0" presId="urn:microsoft.com/office/officeart/2005/8/layout/hProcess9"/>
    <dgm:cxn modelId="{A817B51F-324D-4A7A-8A68-3C2CA1CD9293}" type="presParOf" srcId="{593CA944-5A69-41B4-A954-7DECF14F2546}" destId="{57F2D91C-D841-4FC2-AAA1-4014A44D50CB}" srcOrd="0" destOrd="0" presId="urn:microsoft.com/office/officeart/2005/8/layout/hProcess9"/>
    <dgm:cxn modelId="{099A4A18-09C3-4A57-BCA3-D2927DA5CCB1}" type="presParOf" srcId="{593CA944-5A69-41B4-A954-7DECF14F2546}" destId="{D92D1F9B-1FCA-417F-BBF0-3743C9FC9F95}" srcOrd="1" destOrd="0" presId="urn:microsoft.com/office/officeart/2005/8/layout/hProcess9"/>
    <dgm:cxn modelId="{B58E1483-D2AB-49BE-B757-D41F170ED28A}" type="presParOf" srcId="{D92D1F9B-1FCA-417F-BBF0-3743C9FC9F95}" destId="{2A7CC945-2863-495E-9297-3C01E4BE28C8}" srcOrd="0" destOrd="0" presId="urn:microsoft.com/office/officeart/2005/8/layout/hProcess9"/>
    <dgm:cxn modelId="{CA9C252D-A62D-4582-AD17-5F555DC9687E}" type="presParOf" srcId="{D92D1F9B-1FCA-417F-BBF0-3743C9FC9F95}" destId="{6B8D8872-46CC-41CD-9CA7-BB0904613B2E}" srcOrd="1" destOrd="0" presId="urn:microsoft.com/office/officeart/2005/8/layout/hProcess9"/>
    <dgm:cxn modelId="{B744E37B-960E-4259-B833-A0B16E64F461}" type="presParOf" srcId="{D92D1F9B-1FCA-417F-BBF0-3743C9FC9F95}" destId="{396B961D-03F1-4EDF-B8C3-DE0516F9A493}" srcOrd="2" destOrd="0" presId="urn:microsoft.com/office/officeart/2005/8/layout/hProcess9"/>
    <dgm:cxn modelId="{D88205AD-B071-42ED-9A0C-3C93C8E667E1}" type="presParOf" srcId="{D92D1F9B-1FCA-417F-BBF0-3743C9FC9F95}" destId="{5F21DE3C-9E8B-41E6-8499-F1ED86CD1AAA}" srcOrd="3" destOrd="0" presId="urn:microsoft.com/office/officeart/2005/8/layout/hProcess9"/>
    <dgm:cxn modelId="{208E4042-2DC0-4DB3-BE33-8E492B0064A2}" type="presParOf" srcId="{D92D1F9B-1FCA-417F-BBF0-3743C9FC9F95}" destId="{05F7AA00-FAE7-46FC-90CB-76D08579FE91}" srcOrd="4" destOrd="0" presId="urn:microsoft.com/office/officeart/2005/8/layout/hProcess9"/>
    <dgm:cxn modelId="{D5BBB0F3-E766-4CA9-BFF5-51C46C5410C9}" type="presParOf" srcId="{D92D1F9B-1FCA-417F-BBF0-3743C9FC9F95}" destId="{6C7EFDBC-1DCE-4C40-9ED0-A8F6AC9BBB93}" srcOrd="5" destOrd="0" presId="urn:microsoft.com/office/officeart/2005/8/layout/hProcess9"/>
    <dgm:cxn modelId="{6113506F-5C64-4D13-93E0-AB7856AEA8D8}" type="presParOf" srcId="{D92D1F9B-1FCA-417F-BBF0-3743C9FC9F95}" destId="{AACF7EC6-A306-4040-B67C-9B43D31D139C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6011E-7649-44D9-87A3-F793D502B1BA}">
      <dsp:nvSpPr>
        <dsp:cNvPr id="0" name=""/>
        <dsp:cNvSpPr/>
      </dsp:nvSpPr>
      <dsp:spPr>
        <a:xfrm>
          <a:off x="1186" y="67784"/>
          <a:ext cx="3887155" cy="388715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Voeding, spijsvertering, stofwisseling en uitscheiding van de gezonde mens (GZK-AF2)</a:t>
          </a:r>
          <a:endParaRPr lang="en-US" sz="3200" kern="1200"/>
        </a:p>
      </dsp:txBody>
      <dsp:txXfrm>
        <a:off x="570447" y="637045"/>
        <a:ext cx="2748633" cy="2748633"/>
      </dsp:txXfrm>
    </dsp:sp>
    <dsp:sp modelId="{D093ED2E-0C34-41C4-8BAC-BC32F7B52D48}">
      <dsp:nvSpPr>
        <dsp:cNvPr id="0" name=""/>
        <dsp:cNvSpPr/>
      </dsp:nvSpPr>
      <dsp:spPr>
        <a:xfrm rot="5400000">
          <a:off x="4209032" y="1496314"/>
          <a:ext cx="1360504" cy="1030096"/>
        </a:xfrm>
        <a:prstGeom prst="triangl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5EC0FE-318B-404F-8647-EE6931E96C15}">
      <dsp:nvSpPr>
        <dsp:cNvPr id="0" name=""/>
        <dsp:cNvSpPr/>
      </dsp:nvSpPr>
      <dsp:spPr>
        <a:xfrm>
          <a:off x="5831919" y="67784"/>
          <a:ext cx="3887155" cy="3887155"/>
        </a:xfrm>
        <a:prstGeom prst="ellipse">
          <a:avLst/>
        </a:prstGeom>
        <a:solidFill>
          <a:schemeClr val="accent2">
            <a:hueOff val="-2568191"/>
            <a:satOff val="29507"/>
            <a:lumOff val="901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200" kern="1200"/>
            <a:t>de pathologie hierbij (GZK-PATH2)</a:t>
          </a:r>
          <a:endParaRPr lang="en-US" sz="3200" kern="1200"/>
        </a:p>
      </dsp:txBody>
      <dsp:txXfrm>
        <a:off x="6401180" y="637045"/>
        <a:ext cx="2748633" cy="2748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841AA-E010-4FAE-AFCC-B068C994F72B}">
      <dsp:nvSpPr>
        <dsp:cNvPr id="0" name=""/>
        <dsp:cNvSpPr/>
      </dsp:nvSpPr>
      <dsp:spPr>
        <a:xfrm>
          <a:off x="2810668" y="801560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1816" y="844054"/>
        <a:ext cx="32257" cy="6451"/>
      </dsp:txXfrm>
    </dsp:sp>
    <dsp:sp modelId="{8B695C5F-809B-42E1-847F-193D631653FB}">
      <dsp:nvSpPr>
        <dsp:cNvPr id="0" name=""/>
        <dsp:cNvSpPr/>
      </dsp:nvSpPr>
      <dsp:spPr>
        <a:xfrm>
          <a:off x="7451" y="5775"/>
          <a:ext cx="2805017" cy="168301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Boek: Theorieboek persoonlijke verzorging Mz, bladzijde 149 tot en met 154</a:t>
          </a:r>
          <a:endParaRPr lang="en-US" sz="2200" kern="1200"/>
        </a:p>
      </dsp:txBody>
      <dsp:txXfrm>
        <a:off x="7451" y="5775"/>
        <a:ext cx="2805017" cy="1683010"/>
      </dsp:txXfrm>
    </dsp:sp>
    <dsp:sp modelId="{2163965A-74C1-4229-9A5F-57EDC01EEB52}">
      <dsp:nvSpPr>
        <dsp:cNvPr id="0" name=""/>
        <dsp:cNvSpPr/>
      </dsp:nvSpPr>
      <dsp:spPr>
        <a:xfrm>
          <a:off x="6260839" y="801560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-642048"/>
              <a:satOff val="7377"/>
              <a:lumOff val="2255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51987" y="844054"/>
        <a:ext cx="32257" cy="6451"/>
      </dsp:txXfrm>
    </dsp:sp>
    <dsp:sp modelId="{737ABE5F-6127-47B7-8B8F-BEBD402778FE}">
      <dsp:nvSpPr>
        <dsp:cNvPr id="0" name=""/>
        <dsp:cNvSpPr/>
      </dsp:nvSpPr>
      <dsp:spPr>
        <a:xfrm>
          <a:off x="3457622" y="5775"/>
          <a:ext cx="2805017" cy="1683010"/>
        </a:xfrm>
        <a:prstGeom prst="rect">
          <a:avLst/>
        </a:prstGeom>
        <a:gradFill rotWithShape="0">
          <a:gsLst>
            <a:gs pos="0">
              <a:schemeClr val="accent2">
                <a:hueOff val="-513638"/>
                <a:satOff val="5901"/>
                <a:lumOff val="1804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513638"/>
                <a:satOff val="5901"/>
                <a:lumOff val="1804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/>
            <a:t>Betekenis voeding</a:t>
          </a:r>
          <a:endParaRPr lang="en-US" sz="2200" kern="1200"/>
        </a:p>
      </dsp:txBody>
      <dsp:txXfrm>
        <a:off x="3457622" y="5775"/>
        <a:ext cx="2805017" cy="1683010"/>
      </dsp:txXfrm>
    </dsp:sp>
    <dsp:sp modelId="{D9F84EDB-203A-4474-8352-706364BC77A2}">
      <dsp:nvSpPr>
        <dsp:cNvPr id="0" name=""/>
        <dsp:cNvSpPr/>
      </dsp:nvSpPr>
      <dsp:spPr>
        <a:xfrm>
          <a:off x="1409960" y="1686985"/>
          <a:ext cx="6900341" cy="614553"/>
        </a:xfrm>
        <a:custGeom>
          <a:avLst/>
          <a:gdLst/>
          <a:ahLst/>
          <a:cxnLst/>
          <a:rect l="0" t="0" r="0" b="0"/>
          <a:pathLst>
            <a:path>
              <a:moveTo>
                <a:pt x="6900341" y="0"/>
              </a:moveTo>
              <a:lnTo>
                <a:pt x="6900341" y="324376"/>
              </a:lnTo>
              <a:lnTo>
                <a:pt x="0" y="324376"/>
              </a:lnTo>
              <a:lnTo>
                <a:pt x="0" y="614553"/>
              </a:lnTo>
            </a:path>
          </a:pathLst>
        </a:custGeom>
        <a:noFill/>
        <a:ln w="9525" cap="flat" cmpd="sng" algn="ctr">
          <a:solidFill>
            <a:schemeClr val="accent2">
              <a:hueOff val="-1284095"/>
              <a:satOff val="14753"/>
              <a:lumOff val="451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86870" y="1991036"/>
        <a:ext cx="346521" cy="6451"/>
      </dsp:txXfrm>
    </dsp:sp>
    <dsp:sp modelId="{C9347F61-237C-48A9-B3B3-0C58ECCA54CD}">
      <dsp:nvSpPr>
        <dsp:cNvPr id="0" name=""/>
        <dsp:cNvSpPr/>
      </dsp:nvSpPr>
      <dsp:spPr>
        <a:xfrm>
          <a:off x="6907793" y="5775"/>
          <a:ext cx="2805017" cy="1683010"/>
        </a:xfrm>
        <a:prstGeom prst="rect">
          <a:avLst/>
        </a:prstGeom>
        <a:gradFill rotWithShape="0">
          <a:gsLst>
            <a:gs pos="0">
              <a:schemeClr val="accent2">
                <a:hueOff val="-1027276"/>
                <a:satOff val="11803"/>
                <a:lumOff val="3608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1027276"/>
                <a:satOff val="11803"/>
                <a:lumOff val="3608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Schijf</a:t>
          </a:r>
          <a:r>
            <a:rPr lang="en-US" sz="2200" kern="1200" baseline="0" dirty="0"/>
            <a:t> van </a:t>
          </a:r>
          <a:r>
            <a:rPr lang="en-US" sz="2200" kern="1200" baseline="0" dirty="0" err="1"/>
            <a:t>Vijf</a:t>
          </a:r>
          <a:endParaRPr lang="en-US" sz="2200" kern="1200" dirty="0"/>
        </a:p>
      </dsp:txBody>
      <dsp:txXfrm>
        <a:off x="6907793" y="5775"/>
        <a:ext cx="2805017" cy="1683010"/>
      </dsp:txXfrm>
    </dsp:sp>
    <dsp:sp modelId="{133FEF4A-E490-419B-B605-FB7D65F46EA3}">
      <dsp:nvSpPr>
        <dsp:cNvPr id="0" name=""/>
        <dsp:cNvSpPr/>
      </dsp:nvSpPr>
      <dsp:spPr>
        <a:xfrm>
          <a:off x="2810668" y="3129724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-1926143"/>
              <a:satOff val="22130"/>
              <a:lumOff val="676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1816" y="3172218"/>
        <a:ext cx="32257" cy="6451"/>
      </dsp:txXfrm>
    </dsp:sp>
    <dsp:sp modelId="{DA8E5520-6DE2-4C40-8CD5-E0ADBAC66C65}">
      <dsp:nvSpPr>
        <dsp:cNvPr id="0" name=""/>
        <dsp:cNvSpPr/>
      </dsp:nvSpPr>
      <dsp:spPr>
        <a:xfrm>
          <a:off x="7451" y="2333939"/>
          <a:ext cx="2805017" cy="1683010"/>
        </a:xfrm>
        <a:prstGeom prst="rect">
          <a:avLst/>
        </a:prstGeom>
        <a:gradFill rotWithShape="0">
          <a:gsLst>
            <a:gs pos="0">
              <a:schemeClr val="accent2">
                <a:hueOff val="-1540915"/>
                <a:satOff val="17704"/>
                <a:lumOff val="5411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1540915"/>
                <a:satOff val="17704"/>
                <a:lumOff val="5411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Voedingsstoffen</a:t>
          </a:r>
          <a:endParaRPr lang="en-US" sz="2200" kern="1200" dirty="0"/>
        </a:p>
      </dsp:txBody>
      <dsp:txXfrm>
        <a:off x="7451" y="2333939"/>
        <a:ext cx="2805017" cy="1683010"/>
      </dsp:txXfrm>
    </dsp:sp>
    <dsp:sp modelId="{6D3F330E-98B3-456B-8D00-716EC40BDDC6}">
      <dsp:nvSpPr>
        <dsp:cNvPr id="0" name=""/>
        <dsp:cNvSpPr/>
      </dsp:nvSpPr>
      <dsp:spPr>
        <a:xfrm>
          <a:off x="6260839" y="3129724"/>
          <a:ext cx="6145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14553" y="45720"/>
              </a:lnTo>
            </a:path>
          </a:pathLst>
        </a:custGeom>
        <a:noFill/>
        <a:ln w="9525" cap="flat" cmpd="sng" algn="ctr">
          <a:solidFill>
            <a:schemeClr val="accent2">
              <a:hueOff val="-2568191"/>
              <a:satOff val="29507"/>
              <a:lumOff val="9019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551987" y="3172218"/>
        <a:ext cx="32257" cy="6451"/>
      </dsp:txXfrm>
    </dsp:sp>
    <dsp:sp modelId="{FEDE2B46-4667-4ABE-8EBE-9C58625CC264}">
      <dsp:nvSpPr>
        <dsp:cNvPr id="0" name=""/>
        <dsp:cNvSpPr/>
      </dsp:nvSpPr>
      <dsp:spPr>
        <a:xfrm>
          <a:off x="3457622" y="2333939"/>
          <a:ext cx="2805017" cy="1683010"/>
        </a:xfrm>
        <a:prstGeom prst="rect">
          <a:avLst/>
        </a:prstGeom>
        <a:gradFill rotWithShape="0">
          <a:gsLst>
            <a:gs pos="0">
              <a:schemeClr val="accent2">
                <a:hueOff val="-2054553"/>
                <a:satOff val="23606"/>
                <a:lumOff val="7215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2054553"/>
                <a:satOff val="23606"/>
                <a:lumOff val="7215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200" kern="1200" dirty="0"/>
            <a:t>Opdracht voeding</a:t>
          </a:r>
        </a:p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Werkboekopdrachten</a:t>
          </a:r>
          <a:endParaRPr lang="en-US" sz="2200" kern="1200" dirty="0"/>
        </a:p>
      </dsp:txBody>
      <dsp:txXfrm>
        <a:off x="3457622" y="2333939"/>
        <a:ext cx="2805017" cy="1683010"/>
      </dsp:txXfrm>
    </dsp:sp>
    <dsp:sp modelId="{9998BEF2-0AC7-4442-8B65-8E336CA09BD1}">
      <dsp:nvSpPr>
        <dsp:cNvPr id="0" name=""/>
        <dsp:cNvSpPr/>
      </dsp:nvSpPr>
      <dsp:spPr>
        <a:xfrm>
          <a:off x="6907793" y="2333939"/>
          <a:ext cx="2805017" cy="1683010"/>
        </a:xfrm>
        <a:prstGeom prst="rect">
          <a:avLst/>
        </a:prstGeom>
        <a:gradFill rotWithShape="0">
          <a:gsLst>
            <a:gs pos="0">
              <a:schemeClr val="accent2">
                <a:hueOff val="-2568191"/>
                <a:satOff val="29507"/>
                <a:lumOff val="9019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2568191"/>
                <a:satOff val="29507"/>
                <a:lumOff val="9019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448" tIns="144276" rIns="137448" bIns="144276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 err="1"/>
            <a:t>Huiswerk</a:t>
          </a:r>
          <a:endParaRPr lang="en-US" sz="2200" kern="1200" dirty="0"/>
        </a:p>
      </dsp:txBody>
      <dsp:txXfrm>
        <a:off x="6907793" y="2333939"/>
        <a:ext cx="2805017" cy="1683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7E025A-6D8E-492F-A534-B60DA4080297}">
      <dsp:nvSpPr>
        <dsp:cNvPr id="0" name=""/>
        <dsp:cNvSpPr/>
      </dsp:nvSpPr>
      <dsp:spPr>
        <a:xfrm>
          <a:off x="81" y="675775"/>
          <a:ext cx="4451955" cy="2671173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/>
            <a:t>Voedingsmiddelen: etenswaren die geschikt zijn voor menselijke consumptie</a:t>
          </a:r>
          <a:endParaRPr lang="en-US" sz="3800" kern="1200"/>
        </a:p>
      </dsp:txBody>
      <dsp:txXfrm>
        <a:off x="81" y="675775"/>
        <a:ext cx="4451955" cy="2671173"/>
      </dsp:txXfrm>
    </dsp:sp>
    <dsp:sp modelId="{3668E724-FFC4-4208-972F-29E9AC3C529E}">
      <dsp:nvSpPr>
        <dsp:cNvPr id="0" name=""/>
        <dsp:cNvSpPr/>
      </dsp:nvSpPr>
      <dsp:spPr>
        <a:xfrm>
          <a:off x="4526234" y="1889862"/>
          <a:ext cx="667793" cy="243000"/>
        </a:xfrm>
        <a:prstGeom prst="rightArrow">
          <a:avLst>
            <a:gd name="adj1" fmla="val 5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7AA9490-CF60-4DA4-898F-B2EBEAC0A0BD}">
      <dsp:nvSpPr>
        <dsp:cNvPr id="0" name=""/>
        <dsp:cNvSpPr/>
      </dsp:nvSpPr>
      <dsp:spPr>
        <a:xfrm>
          <a:off x="5268224" y="675775"/>
          <a:ext cx="4451955" cy="267117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3800" kern="1200"/>
            <a:t>Voedingsstoffen: bestanddelen van voedingsmiddelen</a:t>
          </a:r>
          <a:endParaRPr lang="en-US" sz="3800" kern="1200"/>
        </a:p>
      </dsp:txBody>
      <dsp:txXfrm>
        <a:off x="5268224" y="675775"/>
        <a:ext cx="4451955" cy="267117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5CE29D-9995-4CEC-BB9D-BC20F9CD6B22}">
      <dsp:nvSpPr>
        <dsp:cNvPr id="0" name=""/>
        <dsp:cNvSpPr/>
      </dsp:nvSpPr>
      <dsp:spPr>
        <a:xfrm>
          <a:off x="3133692" y="62"/>
          <a:ext cx="3452876" cy="10531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Energieleverende stoffen: koolhydraten en vetten</a:t>
          </a:r>
          <a:endParaRPr lang="en-US" sz="2700" kern="1200"/>
        </a:p>
      </dsp:txBody>
      <dsp:txXfrm>
        <a:off x="3133692" y="62"/>
        <a:ext cx="3452876" cy="1053127"/>
      </dsp:txXfrm>
    </dsp:sp>
    <dsp:sp modelId="{498DBF07-8082-45F3-AC92-D5CA3EE98A5A}">
      <dsp:nvSpPr>
        <dsp:cNvPr id="0" name=""/>
        <dsp:cNvSpPr/>
      </dsp:nvSpPr>
      <dsp:spPr>
        <a:xfrm>
          <a:off x="3133692" y="1484798"/>
          <a:ext cx="3452876" cy="10531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Bouwstoffen: eiwitten</a:t>
          </a:r>
          <a:endParaRPr lang="en-US" sz="2700" kern="1200"/>
        </a:p>
      </dsp:txBody>
      <dsp:txXfrm>
        <a:off x="3133692" y="1484798"/>
        <a:ext cx="3452876" cy="1053127"/>
      </dsp:txXfrm>
    </dsp:sp>
    <dsp:sp modelId="{99446CF8-9CCA-464D-9ECF-A636705F7243}">
      <dsp:nvSpPr>
        <dsp:cNvPr id="0" name=""/>
        <dsp:cNvSpPr/>
      </dsp:nvSpPr>
      <dsp:spPr>
        <a:xfrm>
          <a:off x="3133692" y="2969535"/>
          <a:ext cx="3452876" cy="10531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700" kern="1200"/>
            <a:t>Regulerende of beschermende stoffen: vitaminen en mineralen </a:t>
          </a:r>
          <a:endParaRPr lang="en-US" sz="2700" kern="1200"/>
        </a:p>
      </dsp:txBody>
      <dsp:txXfrm>
        <a:off x="3133692" y="2969535"/>
        <a:ext cx="3452876" cy="10531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2D91C-D841-4FC2-AAA1-4014A44D50CB}">
      <dsp:nvSpPr>
        <dsp:cNvPr id="0" name=""/>
        <dsp:cNvSpPr/>
      </dsp:nvSpPr>
      <dsp:spPr>
        <a:xfrm>
          <a:off x="729019" y="0"/>
          <a:ext cx="8262222" cy="4022725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A7CC945-2863-495E-9297-3C01E4BE28C8}">
      <dsp:nvSpPr>
        <dsp:cNvPr id="0" name=""/>
        <dsp:cNvSpPr/>
      </dsp:nvSpPr>
      <dsp:spPr>
        <a:xfrm>
          <a:off x="4864" y="1206817"/>
          <a:ext cx="2339887" cy="160909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 dirty="0"/>
            <a:t>GZK-PATH2 Les 1!</a:t>
          </a:r>
          <a:endParaRPr lang="en-US" sz="2000" kern="1200" dirty="0"/>
        </a:p>
      </dsp:txBody>
      <dsp:txXfrm>
        <a:off x="83413" y="1285366"/>
        <a:ext cx="2182789" cy="1451992"/>
      </dsp:txXfrm>
    </dsp:sp>
    <dsp:sp modelId="{396B961D-03F1-4EDF-B8C3-DE0516F9A493}">
      <dsp:nvSpPr>
        <dsp:cNvPr id="0" name=""/>
        <dsp:cNvSpPr/>
      </dsp:nvSpPr>
      <dsp:spPr>
        <a:xfrm>
          <a:off x="2461746" y="1206817"/>
          <a:ext cx="2339887" cy="1609090"/>
        </a:xfrm>
        <a:prstGeom prst="roundRect">
          <a:avLst/>
        </a:prstGeom>
        <a:gradFill rotWithShape="0">
          <a:gsLst>
            <a:gs pos="0">
              <a:schemeClr val="accent2">
                <a:hueOff val="-856064"/>
                <a:satOff val="9836"/>
                <a:lumOff val="3006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856064"/>
                <a:satOff val="9836"/>
                <a:lumOff val="3006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Doorlezen:</a:t>
          </a:r>
          <a:endParaRPr lang="en-US" sz="2000" kern="1200"/>
        </a:p>
      </dsp:txBody>
      <dsp:txXfrm>
        <a:off x="2540295" y="1285366"/>
        <a:ext cx="2182789" cy="1451992"/>
      </dsp:txXfrm>
    </dsp:sp>
    <dsp:sp modelId="{05F7AA00-FAE7-46FC-90CB-76D08579FE91}">
      <dsp:nvSpPr>
        <dsp:cNvPr id="0" name=""/>
        <dsp:cNvSpPr/>
      </dsp:nvSpPr>
      <dsp:spPr>
        <a:xfrm>
          <a:off x="4918628" y="1206817"/>
          <a:ext cx="2339887" cy="1609090"/>
        </a:xfrm>
        <a:prstGeom prst="roundRect">
          <a:avLst/>
        </a:prstGeom>
        <a:gradFill rotWithShape="0">
          <a:gsLst>
            <a:gs pos="0">
              <a:schemeClr val="accent2">
                <a:hueOff val="-1712127"/>
                <a:satOff val="19671"/>
                <a:lumOff val="6013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1712127"/>
                <a:satOff val="19671"/>
                <a:lumOff val="6013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u="sng" kern="1200"/>
            <a:t>Boek Persoonlijke verzorging MZ </a:t>
          </a:r>
          <a:r>
            <a:rPr lang="nl-NL" sz="2000" kern="1200"/>
            <a:t>Thema 3, Hoofdstuk 11.1,11.2 en 11.3 (blz.165 t/m 171)</a:t>
          </a:r>
          <a:endParaRPr lang="en-US" sz="2000" kern="1200"/>
        </a:p>
      </dsp:txBody>
      <dsp:txXfrm>
        <a:off x="4997177" y="1285366"/>
        <a:ext cx="2182789" cy="1451992"/>
      </dsp:txXfrm>
    </dsp:sp>
    <dsp:sp modelId="{AACF7EC6-A306-4040-B67C-9B43D31D139C}">
      <dsp:nvSpPr>
        <dsp:cNvPr id="0" name=""/>
        <dsp:cNvSpPr/>
      </dsp:nvSpPr>
      <dsp:spPr>
        <a:xfrm>
          <a:off x="7375509" y="1206817"/>
          <a:ext cx="2339887" cy="1609090"/>
        </a:xfrm>
        <a:prstGeom prst="roundRect">
          <a:avLst/>
        </a:prstGeom>
        <a:gradFill rotWithShape="0">
          <a:gsLst>
            <a:gs pos="0">
              <a:schemeClr val="accent2">
                <a:hueOff val="-2568191"/>
                <a:satOff val="29507"/>
                <a:lumOff val="9019"/>
                <a:alphaOff val="0"/>
                <a:tint val="83000"/>
                <a:satMod val="100000"/>
                <a:lumMod val="100000"/>
              </a:schemeClr>
            </a:gs>
            <a:gs pos="100000">
              <a:schemeClr val="accent2">
                <a:hueOff val="-2568191"/>
                <a:satOff val="29507"/>
                <a:lumOff val="9019"/>
                <a:alphaOff val="0"/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Opdrachten nog niet klaar, dan huiswerk!!</a:t>
          </a:r>
          <a:endParaRPr lang="en-US" sz="2000" kern="1200"/>
        </a:p>
      </dsp:txBody>
      <dsp:txXfrm>
        <a:off x="7454058" y="1285366"/>
        <a:ext cx="2182789" cy="14519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jm6JvIJON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287B5-05E4-4BB4-9146-E89CB4BC956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GEZOndheidskunde-AF2</a:t>
            </a:r>
            <a:br>
              <a:rPr lang="nl-NL" dirty="0"/>
            </a:br>
            <a:r>
              <a:rPr lang="nl-NL" dirty="0"/>
              <a:t>Les 1</a:t>
            </a:r>
            <a:br>
              <a:rPr lang="nl-NL" dirty="0"/>
            </a:br>
            <a:r>
              <a:rPr lang="nl-NL" dirty="0"/>
              <a:t>Gezonde voeding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BB6BA2C-F644-47A1-8A27-07FFD27A1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9090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voeding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Vul voor de voedingsstoffen het schema in:</a:t>
            </a:r>
          </a:p>
          <a:p>
            <a:pPr lvl="1"/>
            <a:r>
              <a:rPr lang="nl-NL" dirty="0"/>
              <a:t>Vetten</a:t>
            </a:r>
          </a:p>
          <a:p>
            <a:pPr lvl="1"/>
            <a:r>
              <a:rPr lang="nl-NL" dirty="0"/>
              <a:t>Koolhydraten</a:t>
            </a:r>
          </a:p>
          <a:p>
            <a:pPr lvl="1"/>
            <a:r>
              <a:rPr lang="nl-NL" dirty="0"/>
              <a:t>Eiwitten</a:t>
            </a:r>
          </a:p>
          <a:p>
            <a:pPr lvl="1"/>
            <a:r>
              <a:rPr lang="nl-NL" dirty="0"/>
              <a:t>Vitaminen</a:t>
            </a:r>
          </a:p>
          <a:p>
            <a:pPr lvl="1"/>
            <a:r>
              <a:rPr lang="nl-NL" dirty="0"/>
              <a:t>Mineralen</a:t>
            </a:r>
          </a:p>
          <a:p>
            <a:pPr lvl="1"/>
            <a:r>
              <a:rPr lang="nl-NL" dirty="0"/>
              <a:t>Water</a:t>
            </a:r>
          </a:p>
          <a:p>
            <a:pPr marL="128016" lvl="1" indent="0">
              <a:buNone/>
            </a:pPr>
            <a:endParaRPr lang="nl-NL" dirty="0"/>
          </a:p>
          <a:p>
            <a:pPr marL="128016" lvl="1" indent="0">
              <a:buNone/>
            </a:pPr>
            <a:r>
              <a:rPr lang="nl-NL" sz="2400" dirty="0"/>
              <a:t>Ben je klaar, dan ga je verder met de werkboekopdrachten:</a:t>
            </a:r>
          </a:p>
          <a:p>
            <a:pPr marL="128016" lvl="1" indent="0">
              <a:buNone/>
            </a:pPr>
            <a:r>
              <a:rPr lang="nl-NL" dirty="0"/>
              <a:t>Werkboek persoonlijke verzorging MZ, blz.101 en 104 (opdr.1 en 4)</a:t>
            </a:r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356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78BA30-3B27-4BD2-B359-0DDD7D741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Huiswerk en volgende les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94533C0E-DDAA-4BE1-8399-5DB11F29E8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94397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3246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C78B6E-5649-4C62-A169-DB939EBDC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GZK-AF2 &amp; GZK-Path2 Onderwerpen: </a:t>
            </a:r>
            <a:br>
              <a:rPr lang="nl-NL"/>
            </a:br>
            <a:endParaRPr lang="nl-NL" dirty="0"/>
          </a:p>
        </p:txBody>
      </p:sp>
      <p:graphicFrame>
        <p:nvGraphicFramePr>
          <p:cNvPr id="12" name="Tijdelijke aanduiding voor inhoud 2">
            <a:extLst>
              <a:ext uri="{FF2B5EF4-FFF2-40B4-BE49-F238E27FC236}">
                <a16:creationId xmlns:a16="http://schemas.microsoft.com/office/drawing/2014/main" id="{32BA3122-6E73-4974-8FDB-0947E8D13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2194520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5310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3AA0A-B8D1-45B4-AA1D-65C59D8CD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Inhoud deze les </a:t>
            </a:r>
            <a:endParaRPr lang="nl-NL" dirty="0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86D07B0D-F1F1-4F7F-854A-C9D0B697E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1177142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9079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Betekenis van voeding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Wat betekent voeding voor jou?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>
                <a:hlinkClick r:id="rId2"/>
              </a:rPr>
              <a:t>Filmpje boodschappen doen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1316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Samenstelling voeding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r>
              <a:rPr lang="nl-NL" dirty="0"/>
              <a:t>Hoeveelheid voedsel dat je nodig </a:t>
            </a:r>
            <a:br>
              <a:rPr lang="nl-NL" dirty="0"/>
            </a:br>
            <a:r>
              <a:rPr lang="nl-NL" dirty="0"/>
              <a:t>hebt hangt af van:</a:t>
            </a:r>
          </a:p>
          <a:p>
            <a:pPr lvl="1"/>
            <a:r>
              <a:rPr lang="nl-NL" dirty="0"/>
              <a:t>Leeftijd</a:t>
            </a:r>
          </a:p>
          <a:p>
            <a:pPr lvl="1"/>
            <a:r>
              <a:rPr lang="nl-NL" dirty="0"/>
              <a:t>Lichamelijke inspanning (arbeid)</a:t>
            </a:r>
          </a:p>
          <a:p>
            <a:pPr lvl="1"/>
            <a:r>
              <a:rPr lang="nl-NL" dirty="0"/>
              <a:t>Temperatuur om je heen</a:t>
            </a:r>
          </a:p>
          <a:p>
            <a:r>
              <a:rPr lang="nl-NL" dirty="0"/>
              <a:t>Verbranding: kilojoules (kJ) of kilocalorieën (kcal)</a:t>
            </a:r>
          </a:p>
        </p:txBody>
      </p:sp>
    </p:spTree>
    <p:extLst>
      <p:ext uri="{BB962C8B-B14F-4D97-AF65-F5344CB8AC3E}">
        <p14:creationId xmlns:p14="http://schemas.microsoft.com/office/powerpoint/2010/main" val="2814462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580975-4868-47DF-AFC2-C997207E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Voeding en levensfasen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41435A-7D42-4DEB-AC57-44D5161A8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Zoek voor de volgende levensfasen op wat van belang is in de voeding: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Jongeren en jong volwassenen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Volwassenen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Jonge ouderen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nl-NL" dirty="0"/>
              <a:t> Ouderen </a:t>
            </a:r>
          </a:p>
        </p:txBody>
      </p:sp>
    </p:spTree>
    <p:extLst>
      <p:ext uri="{BB962C8B-B14F-4D97-AF65-F5344CB8AC3E}">
        <p14:creationId xmlns:p14="http://schemas.microsoft.com/office/powerpoint/2010/main" val="284151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9" y="585216"/>
            <a:ext cx="4431792" cy="1499616"/>
          </a:xfrm>
        </p:spPr>
        <p:txBody>
          <a:bodyPr>
            <a:normAutofit/>
          </a:bodyPr>
          <a:lstStyle/>
          <a:p>
            <a:r>
              <a:rPr lang="nl-NL"/>
              <a:t>Schijf van Vijf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8" y="2286000"/>
            <a:ext cx="4429615" cy="393192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nl-NL"/>
              <a:t>Eet gevarieerd</a:t>
            </a:r>
          </a:p>
          <a:p>
            <a:pPr marL="514350" indent="-514350">
              <a:buAutoNum type="arabicPeriod"/>
            </a:pPr>
            <a:r>
              <a:rPr lang="nl-NL"/>
              <a:t>Eet niet te veel en beweeg voldoende</a:t>
            </a:r>
          </a:p>
          <a:p>
            <a:pPr marL="514350" indent="-514350">
              <a:buAutoNum type="arabicPeriod"/>
            </a:pPr>
            <a:r>
              <a:rPr lang="nl-NL"/>
              <a:t>Eet weinig of geen verzadigd vet</a:t>
            </a:r>
          </a:p>
          <a:p>
            <a:pPr marL="514350" indent="-514350">
              <a:buAutoNum type="arabicPeriod"/>
            </a:pPr>
            <a:r>
              <a:rPr lang="nl-NL"/>
              <a:t>Eet veel groente, fruit en brood</a:t>
            </a:r>
          </a:p>
          <a:p>
            <a:pPr marL="514350" indent="-514350">
              <a:buAutoNum type="arabicPeriod"/>
            </a:pPr>
            <a:r>
              <a:rPr lang="nl-NL"/>
              <a:t>Let op veiligheid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83BFF89C-143F-4DBF-86FA-83CB829431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701039"/>
            <a:ext cx="5455921" cy="545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57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0F497C-19CE-43C4-A019-08F4922E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/>
              <a:t>Voedingsmiddelen en Voedingsstoffen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38337130-F155-4795-8E8D-FFD5068AB4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466721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3431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22DA3-D5A1-492F-B833-10E0C7E84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nl-NL" dirty="0"/>
              <a:t>Voedingsstoffen</a:t>
            </a: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79C6FBA6-214A-4763-9D3A-82BCCE3C09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145945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18852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5D5653A-18DE-4DDD-936A-F52D678F4E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544026E-3578-4287-9D5E-A9685FD56D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C88919-D045-4191-A00A-68320B06F5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</TotalTime>
  <Words>280</Words>
  <Application>Microsoft Office PowerPoint</Application>
  <PresentationFormat>Breedbeeld</PresentationFormat>
  <Paragraphs>60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Tw Cen MT</vt:lpstr>
      <vt:lpstr>Tw Cen MT Condensed</vt:lpstr>
      <vt:lpstr>Wingdings</vt:lpstr>
      <vt:lpstr>Wingdings 3</vt:lpstr>
      <vt:lpstr>Integraal</vt:lpstr>
      <vt:lpstr>GEZOndheidskunde-AF2 Les 1 Gezonde voeding</vt:lpstr>
      <vt:lpstr>GZK-AF2 &amp; GZK-Path2 Onderwerpen:  </vt:lpstr>
      <vt:lpstr>Inhoud deze les </vt:lpstr>
      <vt:lpstr>Betekenis van voeding </vt:lpstr>
      <vt:lpstr>Samenstelling voeding</vt:lpstr>
      <vt:lpstr>Voeding en levensfasen</vt:lpstr>
      <vt:lpstr>Schijf van Vijf</vt:lpstr>
      <vt:lpstr>Voedingsmiddelen en Voedingsstoffen</vt:lpstr>
      <vt:lpstr>Voedingsstoffen</vt:lpstr>
      <vt:lpstr>Opdracht voeding </vt:lpstr>
      <vt:lpstr>Huiswerk en volgende 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GEZOndheidskunde-AF2 Les 1</dc:title>
  <dc:creator>Myream Mijnders - van Hinte</dc:creator>
  <cp:lastModifiedBy>Femke van der Wal</cp:lastModifiedBy>
  <cp:revision>5</cp:revision>
  <dcterms:created xsi:type="dcterms:W3CDTF">2018-11-21T11:27:30Z</dcterms:created>
  <dcterms:modified xsi:type="dcterms:W3CDTF">2020-10-29T10:15:31Z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